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57" r:id="rId4"/>
    <p:sldId id="258" r:id="rId5"/>
    <p:sldId id="259" r:id="rId6"/>
    <p:sldId id="261" r:id="rId7"/>
    <p:sldId id="262" r:id="rId8"/>
    <p:sldId id="263" r:id="rId9"/>
    <p:sldId id="265" r:id="rId10"/>
    <p:sldId id="266" r:id="rId11"/>
    <p:sldId id="267"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8" d="100"/>
          <a:sy n="88" d="100"/>
        </p:scale>
        <p:origin x="485"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37B73-33CB-428B-A302-7B70EC69F2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034504-9259-4C65-A805-67DD6B4116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F08E68-6FEC-4BFD-BDF1-456529710B93}"/>
              </a:ext>
            </a:extLst>
          </p:cNvPr>
          <p:cNvSpPr>
            <a:spLocks noGrp="1"/>
          </p:cNvSpPr>
          <p:nvPr>
            <p:ph type="dt" sz="half" idx="10"/>
          </p:nvPr>
        </p:nvSpPr>
        <p:spPr/>
        <p:txBody>
          <a:bodyPr/>
          <a:lstStyle/>
          <a:p>
            <a:fld id="{D6E0BED4-3804-480B-938C-73B25C72AE8F}" type="datetimeFigureOut">
              <a:rPr lang="en-US" smtClean="0"/>
              <a:t>12/6/2018</a:t>
            </a:fld>
            <a:endParaRPr lang="en-US"/>
          </a:p>
        </p:txBody>
      </p:sp>
      <p:sp>
        <p:nvSpPr>
          <p:cNvPr id="5" name="Footer Placeholder 4">
            <a:extLst>
              <a:ext uri="{FF2B5EF4-FFF2-40B4-BE49-F238E27FC236}">
                <a16:creationId xmlns:a16="http://schemas.microsoft.com/office/drawing/2014/main" id="{FF596003-729B-40C2-AB3E-40DC0AB25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42C4A2-D65A-4C48-AEA1-C12E47BCD5BB}"/>
              </a:ext>
            </a:extLst>
          </p:cNvPr>
          <p:cNvSpPr>
            <a:spLocks noGrp="1"/>
          </p:cNvSpPr>
          <p:nvPr>
            <p:ph type="sldNum" sz="quarter" idx="12"/>
          </p:nvPr>
        </p:nvSpPr>
        <p:spPr/>
        <p:txBody>
          <a:bodyPr/>
          <a:lstStyle/>
          <a:p>
            <a:fld id="{F98845E5-6CA7-41B1-A014-4E35F1CBDCEC}" type="slidenum">
              <a:rPr lang="en-US" smtClean="0"/>
              <a:t>‹#›</a:t>
            </a:fld>
            <a:endParaRPr lang="en-US"/>
          </a:p>
        </p:txBody>
      </p:sp>
    </p:spTree>
    <p:extLst>
      <p:ext uri="{BB962C8B-B14F-4D97-AF65-F5344CB8AC3E}">
        <p14:creationId xmlns:p14="http://schemas.microsoft.com/office/powerpoint/2010/main" val="4119289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30EB5-80D1-49CE-9F46-C964596457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1B9D00-079B-4448-AD57-36CEDED021F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8288D3-FD59-4BE7-A2E2-380ADC6028D2}"/>
              </a:ext>
            </a:extLst>
          </p:cNvPr>
          <p:cNvSpPr>
            <a:spLocks noGrp="1"/>
          </p:cNvSpPr>
          <p:nvPr>
            <p:ph type="dt" sz="half" idx="10"/>
          </p:nvPr>
        </p:nvSpPr>
        <p:spPr/>
        <p:txBody>
          <a:bodyPr/>
          <a:lstStyle/>
          <a:p>
            <a:fld id="{D6E0BED4-3804-480B-938C-73B25C72AE8F}" type="datetimeFigureOut">
              <a:rPr lang="en-US" smtClean="0"/>
              <a:t>12/6/2018</a:t>
            </a:fld>
            <a:endParaRPr lang="en-US"/>
          </a:p>
        </p:txBody>
      </p:sp>
      <p:sp>
        <p:nvSpPr>
          <p:cNvPr id="5" name="Footer Placeholder 4">
            <a:extLst>
              <a:ext uri="{FF2B5EF4-FFF2-40B4-BE49-F238E27FC236}">
                <a16:creationId xmlns:a16="http://schemas.microsoft.com/office/drawing/2014/main" id="{C3ECDD0F-F54B-4F90-8D17-868156EDE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48C51E-D0A6-4300-9823-8BA31FF4BC36}"/>
              </a:ext>
            </a:extLst>
          </p:cNvPr>
          <p:cNvSpPr>
            <a:spLocks noGrp="1"/>
          </p:cNvSpPr>
          <p:nvPr>
            <p:ph type="sldNum" sz="quarter" idx="12"/>
          </p:nvPr>
        </p:nvSpPr>
        <p:spPr/>
        <p:txBody>
          <a:bodyPr/>
          <a:lstStyle/>
          <a:p>
            <a:fld id="{F98845E5-6CA7-41B1-A014-4E35F1CBDCEC}" type="slidenum">
              <a:rPr lang="en-US" smtClean="0"/>
              <a:t>‹#›</a:t>
            </a:fld>
            <a:endParaRPr lang="en-US"/>
          </a:p>
        </p:txBody>
      </p:sp>
    </p:spTree>
    <p:extLst>
      <p:ext uri="{BB962C8B-B14F-4D97-AF65-F5344CB8AC3E}">
        <p14:creationId xmlns:p14="http://schemas.microsoft.com/office/powerpoint/2010/main" val="2638608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12D8F7-A541-4F7D-B7D4-BEC3B9C524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D27BD6-D7A7-4FBE-8CD7-26E058D54BD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BFA211-1DB4-48AD-AF7A-7002EFB44634}"/>
              </a:ext>
            </a:extLst>
          </p:cNvPr>
          <p:cNvSpPr>
            <a:spLocks noGrp="1"/>
          </p:cNvSpPr>
          <p:nvPr>
            <p:ph type="dt" sz="half" idx="10"/>
          </p:nvPr>
        </p:nvSpPr>
        <p:spPr/>
        <p:txBody>
          <a:bodyPr/>
          <a:lstStyle/>
          <a:p>
            <a:fld id="{D6E0BED4-3804-480B-938C-73B25C72AE8F}" type="datetimeFigureOut">
              <a:rPr lang="en-US" smtClean="0"/>
              <a:t>12/6/2018</a:t>
            </a:fld>
            <a:endParaRPr lang="en-US"/>
          </a:p>
        </p:txBody>
      </p:sp>
      <p:sp>
        <p:nvSpPr>
          <p:cNvPr id="5" name="Footer Placeholder 4">
            <a:extLst>
              <a:ext uri="{FF2B5EF4-FFF2-40B4-BE49-F238E27FC236}">
                <a16:creationId xmlns:a16="http://schemas.microsoft.com/office/drawing/2014/main" id="{BA788A75-93B9-4769-BACF-45E8EBBB0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40D6E-34A6-4BAC-B376-4002F05131EF}"/>
              </a:ext>
            </a:extLst>
          </p:cNvPr>
          <p:cNvSpPr>
            <a:spLocks noGrp="1"/>
          </p:cNvSpPr>
          <p:nvPr>
            <p:ph type="sldNum" sz="quarter" idx="12"/>
          </p:nvPr>
        </p:nvSpPr>
        <p:spPr/>
        <p:txBody>
          <a:bodyPr/>
          <a:lstStyle/>
          <a:p>
            <a:fld id="{F98845E5-6CA7-41B1-A014-4E35F1CBDCEC}" type="slidenum">
              <a:rPr lang="en-US" smtClean="0"/>
              <a:t>‹#›</a:t>
            </a:fld>
            <a:endParaRPr lang="en-US"/>
          </a:p>
        </p:txBody>
      </p:sp>
    </p:spTree>
    <p:extLst>
      <p:ext uri="{BB962C8B-B14F-4D97-AF65-F5344CB8AC3E}">
        <p14:creationId xmlns:p14="http://schemas.microsoft.com/office/powerpoint/2010/main" val="3717269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09C5-F23F-4EEC-B6A1-A9E014C528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452AD7-90A7-4A6F-AF67-03EF96F83FA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185202-FEA2-4848-8919-9987A3A76D3D}"/>
              </a:ext>
            </a:extLst>
          </p:cNvPr>
          <p:cNvSpPr>
            <a:spLocks noGrp="1"/>
          </p:cNvSpPr>
          <p:nvPr>
            <p:ph type="dt" sz="half" idx="10"/>
          </p:nvPr>
        </p:nvSpPr>
        <p:spPr/>
        <p:txBody>
          <a:bodyPr/>
          <a:lstStyle/>
          <a:p>
            <a:fld id="{D6E0BED4-3804-480B-938C-73B25C72AE8F}" type="datetimeFigureOut">
              <a:rPr lang="en-US" smtClean="0"/>
              <a:t>12/6/2018</a:t>
            </a:fld>
            <a:endParaRPr lang="en-US"/>
          </a:p>
        </p:txBody>
      </p:sp>
      <p:sp>
        <p:nvSpPr>
          <p:cNvPr id="5" name="Footer Placeholder 4">
            <a:extLst>
              <a:ext uri="{FF2B5EF4-FFF2-40B4-BE49-F238E27FC236}">
                <a16:creationId xmlns:a16="http://schemas.microsoft.com/office/drawing/2014/main" id="{6544D4BC-F991-4AAB-A0C8-8686A989CE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CD3A8D-F5F0-4426-AB08-9B49F25C3270}"/>
              </a:ext>
            </a:extLst>
          </p:cNvPr>
          <p:cNvSpPr>
            <a:spLocks noGrp="1"/>
          </p:cNvSpPr>
          <p:nvPr>
            <p:ph type="sldNum" sz="quarter" idx="12"/>
          </p:nvPr>
        </p:nvSpPr>
        <p:spPr/>
        <p:txBody>
          <a:bodyPr/>
          <a:lstStyle/>
          <a:p>
            <a:fld id="{F98845E5-6CA7-41B1-A014-4E35F1CBDCEC}" type="slidenum">
              <a:rPr lang="en-US" smtClean="0"/>
              <a:t>‹#›</a:t>
            </a:fld>
            <a:endParaRPr lang="en-US"/>
          </a:p>
        </p:txBody>
      </p:sp>
    </p:spTree>
    <p:extLst>
      <p:ext uri="{BB962C8B-B14F-4D97-AF65-F5344CB8AC3E}">
        <p14:creationId xmlns:p14="http://schemas.microsoft.com/office/powerpoint/2010/main" val="1791008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17CC-4884-40EA-8C1E-E6ED3179C5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2C4038-5BCB-4BB1-9F7F-2D3D5CB5FE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1500514-0715-4371-AD87-03457FEE50A5}"/>
              </a:ext>
            </a:extLst>
          </p:cNvPr>
          <p:cNvSpPr>
            <a:spLocks noGrp="1"/>
          </p:cNvSpPr>
          <p:nvPr>
            <p:ph type="dt" sz="half" idx="10"/>
          </p:nvPr>
        </p:nvSpPr>
        <p:spPr/>
        <p:txBody>
          <a:bodyPr/>
          <a:lstStyle/>
          <a:p>
            <a:fld id="{D6E0BED4-3804-480B-938C-73B25C72AE8F}" type="datetimeFigureOut">
              <a:rPr lang="en-US" smtClean="0"/>
              <a:t>12/6/2018</a:t>
            </a:fld>
            <a:endParaRPr lang="en-US"/>
          </a:p>
        </p:txBody>
      </p:sp>
      <p:sp>
        <p:nvSpPr>
          <p:cNvPr id="5" name="Footer Placeholder 4">
            <a:extLst>
              <a:ext uri="{FF2B5EF4-FFF2-40B4-BE49-F238E27FC236}">
                <a16:creationId xmlns:a16="http://schemas.microsoft.com/office/drawing/2014/main" id="{170D0353-9599-4962-97F6-1C743DF495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B6EEDE-178B-492B-8AA9-06A04F0FFC4B}"/>
              </a:ext>
            </a:extLst>
          </p:cNvPr>
          <p:cNvSpPr>
            <a:spLocks noGrp="1"/>
          </p:cNvSpPr>
          <p:nvPr>
            <p:ph type="sldNum" sz="quarter" idx="12"/>
          </p:nvPr>
        </p:nvSpPr>
        <p:spPr/>
        <p:txBody>
          <a:bodyPr/>
          <a:lstStyle/>
          <a:p>
            <a:fld id="{F98845E5-6CA7-41B1-A014-4E35F1CBDCEC}" type="slidenum">
              <a:rPr lang="en-US" smtClean="0"/>
              <a:t>‹#›</a:t>
            </a:fld>
            <a:endParaRPr lang="en-US"/>
          </a:p>
        </p:txBody>
      </p:sp>
    </p:spTree>
    <p:extLst>
      <p:ext uri="{BB962C8B-B14F-4D97-AF65-F5344CB8AC3E}">
        <p14:creationId xmlns:p14="http://schemas.microsoft.com/office/powerpoint/2010/main" val="2410351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7DF5-8C02-42B2-AA49-F9928FCE4B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AD22E7-3DD0-44A8-BE3D-6C48E901FF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5C1F79-1C6D-4672-9FAA-7076C030755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EC37AF-7A24-4BB2-8ED7-E299AAE0F0E9}"/>
              </a:ext>
            </a:extLst>
          </p:cNvPr>
          <p:cNvSpPr>
            <a:spLocks noGrp="1"/>
          </p:cNvSpPr>
          <p:nvPr>
            <p:ph type="dt" sz="half" idx="10"/>
          </p:nvPr>
        </p:nvSpPr>
        <p:spPr/>
        <p:txBody>
          <a:bodyPr/>
          <a:lstStyle/>
          <a:p>
            <a:fld id="{D6E0BED4-3804-480B-938C-73B25C72AE8F}" type="datetimeFigureOut">
              <a:rPr lang="en-US" smtClean="0"/>
              <a:t>12/6/2018</a:t>
            </a:fld>
            <a:endParaRPr lang="en-US"/>
          </a:p>
        </p:txBody>
      </p:sp>
      <p:sp>
        <p:nvSpPr>
          <p:cNvPr id="6" name="Footer Placeholder 5">
            <a:extLst>
              <a:ext uri="{FF2B5EF4-FFF2-40B4-BE49-F238E27FC236}">
                <a16:creationId xmlns:a16="http://schemas.microsoft.com/office/drawing/2014/main" id="{AE81511D-6F84-47F4-BD68-B6C191F364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B26CB2-5BBA-480C-930F-DC26FEFB8302}"/>
              </a:ext>
            </a:extLst>
          </p:cNvPr>
          <p:cNvSpPr>
            <a:spLocks noGrp="1"/>
          </p:cNvSpPr>
          <p:nvPr>
            <p:ph type="sldNum" sz="quarter" idx="12"/>
          </p:nvPr>
        </p:nvSpPr>
        <p:spPr/>
        <p:txBody>
          <a:bodyPr/>
          <a:lstStyle/>
          <a:p>
            <a:fld id="{F98845E5-6CA7-41B1-A014-4E35F1CBDCEC}" type="slidenum">
              <a:rPr lang="en-US" smtClean="0"/>
              <a:t>‹#›</a:t>
            </a:fld>
            <a:endParaRPr lang="en-US"/>
          </a:p>
        </p:txBody>
      </p:sp>
    </p:spTree>
    <p:extLst>
      <p:ext uri="{BB962C8B-B14F-4D97-AF65-F5344CB8AC3E}">
        <p14:creationId xmlns:p14="http://schemas.microsoft.com/office/powerpoint/2010/main" val="1592219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ADD1-C3EE-41BB-A479-2EC6E9E73C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B890B3-FE4F-4554-A422-289D098C62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40DCB6-03EE-4B3B-8C7D-86686B33FD4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87D6DE-0C44-4FEC-88E5-1FBA8C6EBE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07AE8E8-CA51-4AA1-BECC-7C865515A50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B3AB84-AB31-493C-B134-0BC5A34D03D8}"/>
              </a:ext>
            </a:extLst>
          </p:cNvPr>
          <p:cNvSpPr>
            <a:spLocks noGrp="1"/>
          </p:cNvSpPr>
          <p:nvPr>
            <p:ph type="dt" sz="half" idx="10"/>
          </p:nvPr>
        </p:nvSpPr>
        <p:spPr/>
        <p:txBody>
          <a:bodyPr/>
          <a:lstStyle/>
          <a:p>
            <a:fld id="{D6E0BED4-3804-480B-938C-73B25C72AE8F}" type="datetimeFigureOut">
              <a:rPr lang="en-US" smtClean="0"/>
              <a:t>12/6/2018</a:t>
            </a:fld>
            <a:endParaRPr lang="en-US"/>
          </a:p>
        </p:txBody>
      </p:sp>
      <p:sp>
        <p:nvSpPr>
          <p:cNvPr id="8" name="Footer Placeholder 7">
            <a:extLst>
              <a:ext uri="{FF2B5EF4-FFF2-40B4-BE49-F238E27FC236}">
                <a16:creationId xmlns:a16="http://schemas.microsoft.com/office/drawing/2014/main" id="{31999982-7E20-4592-A3ED-DAD87553E7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70AA13-9E69-4588-8921-5BF59ABF96F0}"/>
              </a:ext>
            </a:extLst>
          </p:cNvPr>
          <p:cNvSpPr>
            <a:spLocks noGrp="1"/>
          </p:cNvSpPr>
          <p:nvPr>
            <p:ph type="sldNum" sz="quarter" idx="12"/>
          </p:nvPr>
        </p:nvSpPr>
        <p:spPr/>
        <p:txBody>
          <a:bodyPr/>
          <a:lstStyle/>
          <a:p>
            <a:fld id="{F98845E5-6CA7-41B1-A014-4E35F1CBDCEC}" type="slidenum">
              <a:rPr lang="en-US" smtClean="0"/>
              <a:t>‹#›</a:t>
            </a:fld>
            <a:endParaRPr lang="en-US"/>
          </a:p>
        </p:txBody>
      </p:sp>
    </p:spTree>
    <p:extLst>
      <p:ext uri="{BB962C8B-B14F-4D97-AF65-F5344CB8AC3E}">
        <p14:creationId xmlns:p14="http://schemas.microsoft.com/office/powerpoint/2010/main" val="2922104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89615-82E5-4983-A663-6018B2D8CB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C46CBD-9D84-4E94-9919-8CAE7456BF5A}"/>
              </a:ext>
            </a:extLst>
          </p:cNvPr>
          <p:cNvSpPr>
            <a:spLocks noGrp="1"/>
          </p:cNvSpPr>
          <p:nvPr>
            <p:ph type="dt" sz="half" idx="10"/>
          </p:nvPr>
        </p:nvSpPr>
        <p:spPr/>
        <p:txBody>
          <a:bodyPr/>
          <a:lstStyle/>
          <a:p>
            <a:fld id="{D6E0BED4-3804-480B-938C-73B25C72AE8F}" type="datetimeFigureOut">
              <a:rPr lang="en-US" smtClean="0"/>
              <a:t>12/6/2018</a:t>
            </a:fld>
            <a:endParaRPr lang="en-US"/>
          </a:p>
        </p:txBody>
      </p:sp>
      <p:sp>
        <p:nvSpPr>
          <p:cNvPr id="4" name="Footer Placeholder 3">
            <a:extLst>
              <a:ext uri="{FF2B5EF4-FFF2-40B4-BE49-F238E27FC236}">
                <a16:creationId xmlns:a16="http://schemas.microsoft.com/office/drawing/2014/main" id="{DC381AFD-3BD9-41EB-A74C-09A56EDF78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EAD418-DB1B-49FA-AB1A-DAA62843CE88}"/>
              </a:ext>
            </a:extLst>
          </p:cNvPr>
          <p:cNvSpPr>
            <a:spLocks noGrp="1"/>
          </p:cNvSpPr>
          <p:nvPr>
            <p:ph type="sldNum" sz="quarter" idx="12"/>
          </p:nvPr>
        </p:nvSpPr>
        <p:spPr/>
        <p:txBody>
          <a:bodyPr/>
          <a:lstStyle/>
          <a:p>
            <a:fld id="{F98845E5-6CA7-41B1-A014-4E35F1CBDCEC}" type="slidenum">
              <a:rPr lang="en-US" smtClean="0"/>
              <a:t>‹#›</a:t>
            </a:fld>
            <a:endParaRPr lang="en-US"/>
          </a:p>
        </p:txBody>
      </p:sp>
    </p:spTree>
    <p:extLst>
      <p:ext uri="{BB962C8B-B14F-4D97-AF65-F5344CB8AC3E}">
        <p14:creationId xmlns:p14="http://schemas.microsoft.com/office/powerpoint/2010/main" val="1642442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DCB5DE-1D34-4E49-9845-BD9F6D656815}"/>
              </a:ext>
            </a:extLst>
          </p:cNvPr>
          <p:cNvSpPr>
            <a:spLocks noGrp="1"/>
          </p:cNvSpPr>
          <p:nvPr>
            <p:ph type="dt" sz="half" idx="10"/>
          </p:nvPr>
        </p:nvSpPr>
        <p:spPr/>
        <p:txBody>
          <a:bodyPr/>
          <a:lstStyle/>
          <a:p>
            <a:fld id="{D6E0BED4-3804-480B-938C-73B25C72AE8F}" type="datetimeFigureOut">
              <a:rPr lang="en-US" smtClean="0"/>
              <a:t>12/6/2018</a:t>
            </a:fld>
            <a:endParaRPr lang="en-US"/>
          </a:p>
        </p:txBody>
      </p:sp>
      <p:sp>
        <p:nvSpPr>
          <p:cNvPr id="3" name="Footer Placeholder 2">
            <a:extLst>
              <a:ext uri="{FF2B5EF4-FFF2-40B4-BE49-F238E27FC236}">
                <a16:creationId xmlns:a16="http://schemas.microsoft.com/office/drawing/2014/main" id="{D7CA970D-6847-4717-9DB0-D86C2CD4CF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9A1C76-B2D4-432D-9402-F6F64D8A516F}"/>
              </a:ext>
            </a:extLst>
          </p:cNvPr>
          <p:cNvSpPr>
            <a:spLocks noGrp="1"/>
          </p:cNvSpPr>
          <p:nvPr>
            <p:ph type="sldNum" sz="quarter" idx="12"/>
          </p:nvPr>
        </p:nvSpPr>
        <p:spPr/>
        <p:txBody>
          <a:bodyPr/>
          <a:lstStyle/>
          <a:p>
            <a:fld id="{F98845E5-6CA7-41B1-A014-4E35F1CBDCEC}" type="slidenum">
              <a:rPr lang="en-US" smtClean="0"/>
              <a:t>‹#›</a:t>
            </a:fld>
            <a:endParaRPr lang="en-US"/>
          </a:p>
        </p:txBody>
      </p:sp>
    </p:spTree>
    <p:extLst>
      <p:ext uri="{BB962C8B-B14F-4D97-AF65-F5344CB8AC3E}">
        <p14:creationId xmlns:p14="http://schemas.microsoft.com/office/powerpoint/2010/main" val="4040173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E6382-F085-4119-BFD5-56E0359F77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36FE4D-E53E-4640-BA83-52A77B72CC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160F02-2A59-4C19-BB87-8C75FA4789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7EA4393-3D3D-4D4E-96F1-AA548092BC80}"/>
              </a:ext>
            </a:extLst>
          </p:cNvPr>
          <p:cNvSpPr>
            <a:spLocks noGrp="1"/>
          </p:cNvSpPr>
          <p:nvPr>
            <p:ph type="dt" sz="half" idx="10"/>
          </p:nvPr>
        </p:nvSpPr>
        <p:spPr/>
        <p:txBody>
          <a:bodyPr/>
          <a:lstStyle/>
          <a:p>
            <a:fld id="{D6E0BED4-3804-480B-938C-73B25C72AE8F}" type="datetimeFigureOut">
              <a:rPr lang="en-US" smtClean="0"/>
              <a:t>12/6/2018</a:t>
            </a:fld>
            <a:endParaRPr lang="en-US"/>
          </a:p>
        </p:txBody>
      </p:sp>
      <p:sp>
        <p:nvSpPr>
          <p:cNvPr id="6" name="Footer Placeholder 5">
            <a:extLst>
              <a:ext uri="{FF2B5EF4-FFF2-40B4-BE49-F238E27FC236}">
                <a16:creationId xmlns:a16="http://schemas.microsoft.com/office/drawing/2014/main" id="{5F6767E1-2DA0-4B49-9B63-6012B8E3DD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CC23B2-89F8-40E7-A336-EB410E5757E7}"/>
              </a:ext>
            </a:extLst>
          </p:cNvPr>
          <p:cNvSpPr>
            <a:spLocks noGrp="1"/>
          </p:cNvSpPr>
          <p:nvPr>
            <p:ph type="sldNum" sz="quarter" idx="12"/>
          </p:nvPr>
        </p:nvSpPr>
        <p:spPr/>
        <p:txBody>
          <a:bodyPr/>
          <a:lstStyle/>
          <a:p>
            <a:fld id="{F98845E5-6CA7-41B1-A014-4E35F1CBDCEC}" type="slidenum">
              <a:rPr lang="en-US" smtClean="0"/>
              <a:t>‹#›</a:t>
            </a:fld>
            <a:endParaRPr lang="en-US"/>
          </a:p>
        </p:txBody>
      </p:sp>
    </p:spTree>
    <p:extLst>
      <p:ext uri="{BB962C8B-B14F-4D97-AF65-F5344CB8AC3E}">
        <p14:creationId xmlns:p14="http://schemas.microsoft.com/office/powerpoint/2010/main" val="3464531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547FD-73EC-4CBB-81D6-E498047632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5414E2-693B-4A04-B06D-CEEBAEAB28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AEC826F-8E30-4C24-B186-00F4CD5777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FD17E21-ED4D-4C52-8946-C9F7981A2F71}"/>
              </a:ext>
            </a:extLst>
          </p:cNvPr>
          <p:cNvSpPr>
            <a:spLocks noGrp="1"/>
          </p:cNvSpPr>
          <p:nvPr>
            <p:ph type="dt" sz="half" idx="10"/>
          </p:nvPr>
        </p:nvSpPr>
        <p:spPr/>
        <p:txBody>
          <a:bodyPr/>
          <a:lstStyle/>
          <a:p>
            <a:fld id="{D6E0BED4-3804-480B-938C-73B25C72AE8F}" type="datetimeFigureOut">
              <a:rPr lang="en-US" smtClean="0"/>
              <a:t>12/6/2018</a:t>
            </a:fld>
            <a:endParaRPr lang="en-US"/>
          </a:p>
        </p:txBody>
      </p:sp>
      <p:sp>
        <p:nvSpPr>
          <p:cNvPr id="6" name="Footer Placeholder 5">
            <a:extLst>
              <a:ext uri="{FF2B5EF4-FFF2-40B4-BE49-F238E27FC236}">
                <a16:creationId xmlns:a16="http://schemas.microsoft.com/office/drawing/2014/main" id="{3E310FEF-9EAB-4D96-933D-DE36E458D2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FAB27-213C-4154-A5DB-2106671C29CA}"/>
              </a:ext>
            </a:extLst>
          </p:cNvPr>
          <p:cNvSpPr>
            <a:spLocks noGrp="1"/>
          </p:cNvSpPr>
          <p:nvPr>
            <p:ph type="sldNum" sz="quarter" idx="12"/>
          </p:nvPr>
        </p:nvSpPr>
        <p:spPr/>
        <p:txBody>
          <a:bodyPr/>
          <a:lstStyle/>
          <a:p>
            <a:fld id="{F98845E5-6CA7-41B1-A014-4E35F1CBDCEC}" type="slidenum">
              <a:rPr lang="en-US" smtClean="0"/>
              <a:t>‹#›</a:t>
            </a:fld>
            <a:endParaRPr lang="en-US"/>
          </a:p>
        </p:txBody>
      </p:sp>
    </p:spTree>
    <p:extLst>
      <p:ext uri="{BB962C8B-B14F-4D97-AF65-F5344CB8AC3E}">
        <p14:creationId xmlns:p14="http://schemas.microsoft.com/office/powerpoint/2010/main" val="4031352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1A7FA2-AEDC-4652-AF91-F0B2EC1472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A8A6C1-D57E-4246-8379-4B833A3ABB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E77F6-C243-4605-8213-825C42B31E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E0BED4-3804-480B-938C-73B25C72AE8F}" type="datetimeFigureOut">
              <a:rPr lang="en-US" smtClean="0"/>
              <a:t>12/6/2018</a:t>
            </a:fld>
            <a:endParaRPr lang="en-US"/>
          </a:p>
        </p:txBody>
      </p:sp>
      <p:sp>
        <p:nvSpPr>
          <p:cNvPr id="5" name="Footer Placeholder 4">
            <a:extLst>
              <a:ext uri="{FF2B5EF4-FFF2-40B4-BE49-F238E27FC236}">
                <a16:creationId xmlns:a16="http://schemas.microsoft.com/office/drawing/2014/main" id="{4EE3961F-9506-4904-8887-4D5B6166F0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F08905-5F14-4D08-9AC7-5C79A40198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8845E5-6CA7-41B1-A014-4E35F1CBDCEC}" type="slidenum">
              <a:rPr lang="en-US" smtClean="0"/>
              <a:t>‹#›</a:t>
            </a:fld>
            <a:endParaRPr lang="en-US"/>
          </a:p>
        </p:txBody>
      </p:sp>
    </p:spTree>
    <p:extLst>
      <p:ext uri="{BB962C8B-B14F-4D97-AF65-F5344CB8AC3E}">
        <p14:creationId xmlns:p14="http://schemas.microsoft.com/office/powerpoint/2010/main" val="67942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media/media1.mp4"/><Relationship Id="rId7" Type="http://schemas.openxmlformats.org/officeDocument/2006/relationships/image" Target="../media/image1.pn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slideLayout" Target="../slideLayouts/slideLayout8.xml"/><Relationship Id="rId5" Type="http://schemas.openxmlformats.org/officeDocument/2006/relationships/video" Target="../media/media2.mp4"/><Relationship Id="rId4" Type="http://schemas.microsoft.com/office/2007/relationships/media" Target="../media/media2.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video" Target="../media/media19.mp4"/><Relationship Id="rId7" Type="http://schemas.openxmlformats.org/officeDocument/2006/relationships/image" Target="../media/image20.png"/><Relationship Id="rId2" Type="http://schemas.microsoft.com/office/2007/relationships/media" Target="../media/media19.mp4"/><Relationship Id="rId1" Type="http://schemas.openxmlformats.org/officeDocument/2006/relationships/tags" Target="../tags/tag10.xml"/><Relationship Id="rId6" Type="http://schemas.openxmlformats.org/officeDocument/2006/relationships/slideLayout" Target="../slideLayouts/slideLayout8.xml"/><Relationship Id="rId5" Type="http://schemas.openxmlformats.org/officeDocument/2006/relationships/video" Target="../media/media20.mp4"/><Relationship Id="rId4" Type="http://schemas.microsoft.com/office/2007/relationships/media" Target="../media/media20.mp4"/></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video" Target="../media/media21.mp4"/><Relationship Id="rId7" Type="http://schemas.openxmlformats.org/officeDocument/2006/relationships/image" Target="../media/image22.png"/><Relationship Id="rId2" Type="http://schemas.microsoft.com/office/2007/relationships/media" Target="../media/media21.mp4"/><Relationship Id="rId1" Type="http://schemas.openxmlformats.org/officeDocument/2006/relationships/tags" Target="../tags/tag11.xml"/><Relationship Id="rId6" Type="http://schemas.openxmlformats.org/officeDocument/2006/relationships/slideLayout" Target="../slideLayouts/slideLayout8.xml"/><Relationship Id="rId5" Type="http://schemas.openxmlformats.org/officeDocument/2006/relationships/video" Target="../media/media22.mp4"/><Relationship Id="rId4" Type="http://schemas.microsoft.com/office/2007/relationships/media" Target="../media/media22.mp4"/></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video" Target="../media/media3.mp4"/><Relationship Id="rId7" Type="http://schemas.openxmlformats.org/officeDocument/2006/relationships/image" Target="../media/image4.png"/><Relationship Id="rId2" Type="http://schemas.microsoft.com/office/2007/relationships/media" Target="../media/media3.mp4"/><Relationship Id="rId1" Type="http://schemas.openxmlformats.org/officeDocument/2006/relationships/tags" Target="../tags/tag2.xml"/><Relationship Id="rId6" Type="http://schemas.openxmlformats.org/officeDocument/2006/relationships/slideLayout" Target="../slideLayouts/slideLayout8.xml"/><Relationship Id="rId5" Type="http://schemas.openxmlformats.org/officeDocument/2006/relationships/video" Target="../media/media4.mp4"/><Relationship Id="rId4" Type="http://schemas.microsoft.com/office/2007/relationships/media" Target="../media/media4.mp4"/></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video" Target="../media/media5.mp4"/><Relationship Id="rId7" Type="http://schemas.openxmlformats.org/officeDocument/2006/relationships/image" Target="../media/image6.png"/><Relationship Id="rId2" Type="http://schemas.microsoft.com/office/2007/relationships/media" Target="../media/media5.mp4"/><Relationship Id="rId1" Type="http://schemas.openxmlformats.org/officeDocument/2006/relationships/tags" Target="../tags/tag3.xml"/><Relationship Id="rId6" Type="http://schemas.openxmlformats.org/officeDocument/2006/relationships/slideLayout" Target="../slideLayouts/slideLayout8.xml"/><Relationship Id="rId5" Type="http://schemas.openxmlformats.org/officeDocument/2006/relationships/video" Target="../media/media6.mp4"/><Relationship Id="rId4" Type="http://schemas.microsoft.com/office/2007/relationships/media" Target="../media/media6.mp4"/></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video" Target="../media/media7.mp4"/><Relationship Id="rId7" Type="http://schemas.openxmlformats.org/officeDocument/2006/relationships/image" Target="../media/image8.png"/><Relationship Id="rId2" Type="http://schemas.microsoft.com/office/2007/relationships/media" Target="../media/media7.mp4"/><Relationship Id="rId1" Type="http://schemas.openxmlformats.org/officeDocument/2006/relationships/tags" Target="../tags/tag4.xml"/><Relationship Id="rId6" Type="http://schemas.openxmlformats.org/officeDocument/2006/relationships/slideLayout" Target="../slideLayouts/slideLayout8.xml"/><Relationship Id="rId5" Type="http://schemas.openxmlformats.org/officeDocument/2006/relationships/video" Target="../media/media8.mp4"/><Relationship Id="rId4" Type="http://schemas.microsoft.com/office/2007/relationships/media" Target="../media/media8.mp4"/></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video" Target="../media/media9.mp4"/><Relationship Id="rId7" Type="http://schemas.openxmlformats.org/officeDocument/2006/relationships/image" Target="../media/image10.png"/><Relationship Id="rId2" Type="http://schemas.microsoft.com/office/2007/relationships/media" Target="../media/media9.mp4"/><Relationship Id="rId1" Type="http://schemas.openxmlformats.org/officeDocument/2006/relationships/tags" Target="../tags/tag5.xml"/><Relationship Id="rId6" Type="http://schemas.openxmlformats.org/officeDocument/2006/relationships/slideLayout" Target="../slideLayouts/slideLayout8.xml"/><Relationship Id="rId5" Type="http://schemas.openxmlformats.org/officeDocument/2006/relationships/video" Target="../media/media10.mp4"/><Relationship Id="rId4" Type="http://schemas.microsoft.com/office/2007/relationships/media" Target="../media/media10.mp4"/></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video" Target="../media/media11.mp4"/><Relationship Id="rId7" Type="http://schemas.openxmlformats.org/officeDocument/2006/relationships/image" Target="../media/image12.png"/><Relationship Id="rId2" Type="http://schemas.microsoft.com/office/2007/relationships/media" Target="../media/media11.mp4"/><Relationship Id="rId1" Type="http://schemas.openxmlformats.org/officeDocument/2006/relationships/tags" Target="../tags/tag6.xml"/><Relationship Id="rId6" Type="http://schemas.openxmlformats.org/officeDocument/2006/relationships/slideLayout" Target="../slideLayouts/slideLayout8.xml"/><Relationship Id="rId5" Type="http://schemas.openxmlformats.org/officeDocument/2006/relationships/video" Target="../media/media12.mp4"/><Relationship Id="rId4" Type="http://schemas.microsoft.com/office/2007/relationships/media" Target="../media/media12.mp4"/></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video" Target="../media/media13.mp4"/><Relationship Id="rId7" Type="http://schemas.openxmlformats.org/officeDocument/2006/relationships/image" Target="../media/image14.png"/><Relationship Id="rId2" Type="http://schemas.microsoft.com/office/2007/relationships/media" Target="../media/media13.mp4"/><Relationship Id="rId1" Type="http://schemas.openxmlformats.org/officeDocument/2006/relationships/tags" Target="../tags/tag7.xml"/><Relationship Id="rId6" Type="http://schemas.openxmlformats.org/officeDocument/2006/relationships/slideLayout" Target="../slideLayouts/slideLayout8.xml"/><Relationship Id="rId5" Type="http://schemas.openxmlformats.org/officeDocument/2006/relationships/video" Target="../media/media14.mp4"/><Relationship Id="rId4" Type="http://schemas.microsoft.com/office/2007/relationships/media" Target="../media/media14.mp4"/></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video" Target="../media/media15.mp4"/><Relationship Id="rId7" Type="http://schemas.openxmlformats.org/officeDocument/2006/relationships/image" Target="../media/image16.png"/><Relationship Id="rId2" Type="http://schemas.microsoft.com/office/2007/relationships/media" Target="../media/media15.mp4"/><Relationship Id="rId1" Type="http://schemas.openxmlformats.org/officeDocument/2006/relationships/tags" Target="../tags/tag8.xml"/><Relationship Id="rId6" Type="http://schemas.openxmlformats.org/officeDocument/2006/relationships/slideLayout" Target="../slideLayouts/slideLayout8.xml"/><Relationship Id="rId5" Type="http://schemas.openxmlformats.org/officeDocument/2006/relationships/video" Target="../media/media16.mp4"/><Relationship Id="rId4" Type="http://schemas.microsoft.com/office/2007/relationships/media" Target="../media/media16.mp4"/></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video" Target="../media/media17.mp4"/><Relationship Id="rId7" Type="http://schemas.openxmlformats.org/officeDocument/2006/relationships/image" Target="../media/image18.png"/><Relationship Id="rId2" Type="http://schemas.microsoft.com/office/2007/relationships/media" Target="../media/media17.mp4"/><Relationship Id="rId1" Type="http://schemas.openxmlformats.org/officeDocument/2006/relationships/tags" Target="../tags/tag9.xml"/><Relationship Id="rId6" Type="http://schemas.openxmlformats.org/officeDocument/2006/relationships/slideLayout" Target="../slideLayouts/slideLayout8.xml"/><Relationship Id="rId5" Type="http://schemas.openxmlformats.org/officeDocument/2006/relationships/video" Target="../media/media18.mp4"/><Relationship Id="rId4" Type="http://schemas.microsoft.com/office/2007/relationships/media" Target="../media/media18.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F00A3-7290-4A75-B9FF-9FF669218BF7}"/>
              </a:ext>
            </a:extLst>
          </p:cNvPr>
          <p:cNvSpPr>
            <a:spLocks noGrp="1"/>
          </p:cNvSpPr>
          <p:nvPr>
            <p:ph type="title"/>
          </p:nvPr>
        </p:nvSpPr>
        <p:spPr/>
        <p:txBody>
          <a:bodyPr/>
          <a:lstStyle/>
          <a:p>
            <a:r>
              <a:rPr lang="en-US" dirty="0"/>
              <a:t> </a:t>
            </a:r>
          </a:p>
        </p:txBody>
      </p:sp>
      <p:pic>
        <p:nvPicPr>
          <p:cNvPr id="10" name="openningApp">
            <a:hlinkClick r:id="" action="ppaction://media"/>
            <a:extLst>
              <a:ext uri="{FF2B5EF4-FFF2-40B4-BE49-F238E27FC236}">
                <a16:creationId xmlns:a16="http://schemas.microsoft.com/office/drawing/2014/main" id="{AB9AE8F3-2729-4B34-979E-C87E7ECADA2E}"/>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7"/>
          <a:stretch>
            <a:fillRect/>
          </a:stretch>
        </p:blipFill>
        <p:spPr>
          <a:xfrm>
            <a:off x="8548809" y="995363"/>
            <a:ext cx="2743200" cy="4873625"/>
          </a:xfrm>
        </p:spPr>
      </p:pic>
      <p:sp>
        <p:nvSpPr>
          <p:cNvPr id="9" name="Text Placeholder 8">
            <a:extLst>
              <a:ext uri="{FF2B5EF4-FFF2-40B4-BE49-F238E27FC236}">
                <a16:creationId xmlns:a16="http://schemas.microsoft.com/office/drawing/2014/main" id="{EB8066FA-1307-4298-9E54-27EEBDE29243}"/>
              </a:ext>
            </a:extLst>
          </p:cNvPr>
          <p:cNvSpPr>
            <a:spLocks noGrp="1"/>
          </p:cNvSpPr>
          <p:nvPr>
            <p:ph type="body" sz="half" idx="2"/>
          </p:nvPr>
        </p:nvSpPr>
        <p:spPr>
          <a:xfrm>
            <a:off x="1061744" y="3544924"/>
            <a:ext cx="6678153" cy="2449739"/>
          </a:xfrm>
        </p:spPr>
        <p:txBody>
          <a:bodyPr/>
          <a:lstStyle/>
          <a:p>
            <a:pPr marL="285750" indent="-285750">
              <a:buFont typeface="Arial" panose="020B0604020202020204" pitchFamily="34" charset="0"/>
              <a:buChar char="•"/>
            </a:pPr>
            <a:r>
              <a:rPr lang="en-US" sz="2400" dirty="0"/>
              <a:t>Teaching younger developers about Abstract Data Structures through games</a:t>
            </a:r>
          </a:p>
          <a:p>
            <a:endParaRPr lang="en-US" sz="2400" dirty="0"/>
          </a:p>
          <a:p>
            <a:pPr marL="285750" indent="-285750">
              <a:buFont typeface="Arial" panose="020B0604020202020204" pitchFamily="34" charset="0"/>
              <a:buChar char="•"/>
            </a:pPr>
            <a:r>
              <a:rPr lang="en-US" sz="2400" dirty="0"/>
              <a:t>Written By: Gabriela Castillo-Rivera, Vanessa </a:t>
            </a:r>
            <a:r>
              <a:rPr lang="en-US" sz="2400" dirty="0" err="1"/>
              <a:t>Serao</a:t>
            </a:r>
            <a:r>
              <a:rPr lang="en-US" sz="2400" dirty="0"/>
              <a:t>, Micah Jones</a:t>
            </a:r>
          </a:p>
          <a:p>
            <a:endParaRPr lang="en-US" dirty="0"/>
          </a:p>
        </p:txBody>
      </p:sp>
      <p:pic>
        <p:nvPicPr>
          <p:cNvPr id="8" name="Picture 7">
            <a:extLst>
              <a:ext uri="{FF2B5EF4-FFF2-40B4-BE49-F238E27FC236}">
                <a16:creationId xmlns:a16="http://schemas.microsoft.com/office/drawing/2014/main" id="{3FF92094-EF7D-415A-872B-57AAF7FE8A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0244" y="75839"/>
            <a:ext cx="4410173" cy="2480722"/>
          </a:xfrm>
          <a:prstGeom prst="rect">
            <a:avLst/>
          </a:prstGeom>
        </p:spPr>
      </p:pic>
      <p:pic>
        <p:nvPicPr>
          <p:cNvPr id="19" name="Video 18">
            <a:hlinkClick r:id="" action="ppaction://media"/>
            <a:extLst>
              <a:ext uri="{FF2B5EF4-FFF2-40B4-BE49-F238E27FC236}">
                <a16:creationId xmlns:a16="http://schemas.microsoft.com/office/drawing/2014/main" id="{CDF1D841-BDBE-4E1A-BBAB-6D6E4B0E9DC0}"/>
              </a:ext>
            </a:extLst>
          </p:cNvPr>
          <p:cNvPicPr>
            <a:picLocks noChangeAspect="1"/>
          </p:cNvPicPr>
          <p:nvPr>
            <a:videoFile r:link="rId5"/>
            <p:extLst>
              <p:ext uri="{DAA4B4D4-6D71-4841-9C94-3DE7FCFB9230}">
                <p14:media xmlns:p14="http://schemas.microsoft.com/office/powerpoint/2010/main" r:embed="rId4"/>
              </p:ext>
              <p:ext uri="{42D2F446-02D8-4167-A562-619A0277C38B}">
                <p15:isNarration xmlns:p15="http://schemas.microsoft.com/office/powerpoint/2012/main" val="1"/>
              </p:ext>
            </p:extLst>
          </p:nvPr>
        </p:nvPicPr>
        <p:blipFill>
          <a:blip r:embed="rId9"/>
          <a:stretch>
            <a:fillRect/>
          </a:stretch>
        </p:blipFill>
        <p:spPr>
          <a:xfrm>
            <a:off x="9906000" y="5143500"/>
            <a:ext cx="2285999" cy="1714500"/>
          </a:xfrm>
          <a:prstGeom prst="rect">
            <a:avLst/>
          </a:prstGeom>
        </p:spPr>
      </p:pic>
    </p:spTree>
    <p:custDataLst>
      <p:tags r:id="rId1"/>
    </p:custDataLst>
    <p:extLst>
      <p:ext uri="{BB962C8B-B14F-4D97-AF65-F5344CB8AC3E}">
        <p14:creationId xmlns:p14="http://schemas.microsoft.com/office/powerpoint/2010/main" val="1014883115"/>
      </p:ext>
    </p:extLst>
  </p:cSld>
  <p:clrMapOvr>
    <a:masterClrMapping/>
  </p:clrMapOvr>
  <mc:AlternateContent xmlns:mc="http://schemas.openxmlformats.org/markup-compatibility/2006">
    <mc:Choice xmlns:p14="http://schemas.microsoft.com/office/powerpoint/2010/main" Requires="p14">
      <p:transition spd="slow" p14:dur="2000" advTm="12828"/>
    </mc:Choice>
    <mc:Fallback>
      <p:transition spd="slow" advTm="12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40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0"/>
                </p:tgtEl>
              </p:cMediaNode>
            </p:video>
            <p:seq concurrent="1" nextAc="seek">
              <p:cTn id="12" restart="whenNotActive" fill="hold" evtFilter="cancelBubble" nodeType="interactiveSeq">
                <p:stCondLst>
                  <p:cond evt="onClick" delay="0">
                    <p:tgtEl>
                      <p:spTgt spid="1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0"/>
                                        </p:tgtEl>
                                      </p:cBhvr>
                                    </p:cmd>
                                  </p:childTnLst>
                                </p:cTn>
                              </p:par>
                            </p:childTnLst>
                          </p:cTn>
                        </p:par>
                      </p:childTnLst>
                    </p:cTn>
                  </p:par>
                </p:childTnLst>
              </p:cTn>
              <p:nextCondLst>
                <p:cond evt="onClick" delay="0">
                  <p:tgtEl>
                    <p:spTgt spid="10"/>
                  </p:tgtEl>
                </p:cond>
              </p:nextCondLst>
            </p:seq>
            <p:video>
              <p:cMediaNode vol="80000">
                <p:cTn id="17" fill="hold" display="0">
                  <p:stCondLst>
                    <p:cond delay="indefinite"/>
                  </p:stCondLst>
                </p:cTn>
                <p:tgtEl>
                  <p:spTgt spid="19"/>
                </p:tgtEl>
              </p:cMediaNode>
            </p:video>
            <p:seq concurrent="1" nextAc="seek">
              <p:cTn id="18" restart="whenNotActive" fill="hold" evtFilter="cancelBubble" nodeType="interactiveSeq">
                <p:stCondLst>
                  <p:cond evt="onClick" delay="0">
                    <p:tgtEl>
                      <p:spTgt spid="1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9"/>
                                        </p:tgtEl>
                                      </p:cBhvr>
                                    </p:cmd>
                                  </p:childTnLst>
                                </p:cTn>
                              </p:par>
                            </p:childTnLst>
                          </p:cTn>
                        </p:par>
                      </p:childTnLst>
                    </p:cTn>
                  </p:par>
                </p:childTnLst>
              </p:cTn>
              <p:nextCondLst>
                <p:cond evt="onClick" delay="0">
                  <p:tgtEl>
                    <p:spTgt spid="19"/>
                  </p:tgtEl>
                </p:cond>
              </p:nextCondLst>
            </p:seq>
          </p:childTnLst>
        </p:cTn>
      </p:par>
    </p:tnLst>
  </p:timing>
  <p:extLst>
    <p:ext uri="{E180D4A7-C9FB-4DFB-919C-405C955672EB}">
      <p14:showEvtLst xmlns:p14="http://schemas.microsoft.com/office/powerpoint/2010/main">
        <p14:playEvt time="821" objId="10"/>
        <p14:stopEvt time="8679" objId="10"/>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3E969-54D6-4B02-8F74-2C24792144AB}"/>
              </a:ext>
            </a:extLst>
          </p:cNvPr>
          <p:cNvSpPr>
            <a:spLocks noGrp="1"/>
          </p:cNvSpPr>
          <p:nvPr>
            <p:ph type="title"/>
          </p:nvPr>
        </p:nvSpPr>
        <p:spPr>
          <a:xfrm>
            <a:off x="839788" y="457200"/>
            <a:ext cx="4754953" cy="1600200"/>
          </a:xfrm>
        </p:spPr>
        <p:txBody>
          <a:bodyPr/>
          <a:lstStyle/>
          <a:p>
            <a:r>
              <a:rPr lang="en-US" dirty="0"/>
              <a:t>Adding students to the line</a:t>
            </a:r>
          </a:p>
        </p:txBody>
      </p:sp>
      <p:pic>
        <p:nvPicPr>
          <p:cNvPr id="5" name="qAddToQueue">
            <a:hlinkClick r:id="" action="ppaction://media"/>
            <a:extLst>
              <a:ext uri="{FF2B5EF4-FFF2-40B4-BE49-F238E27FC236}">
                <a16:creationId xmlns:a16="http://schemas.microsoft.com/office/drawing/2014/main" id="{253C6A13-8D7B-4259-A63C-5EFE8095DB89}"/>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7"/>
          <a:stretch>
            <a:fillRect/>
          </a:stretch>
        </p:blipFill>
        <p:spPr>
          <a:xfrm>
            <a:off x="6897688" y="987425"/>
            <a:ext cx="2743200" cy="4873625"/>
          </a:xfrm>
        </p:spPr>
      </p:pic>
      <p:sp>
        <p:nvSpPr>
          <p:cNvPr id="4" name="Text Placeholder 3">
            <a:extLst>
              <a:ext uri="{FF2B5EF4-FFF2-40B4-BE49-F238E27FC236}">
                <a16:creationId xmlns:a16="http://schemas.microsoft.com/office/drawing/2014/main" id="{967D52C0-E629-4B6F-BD53-B782F959ADE3}"/>
              </a:ext>
            </a:extLst>
          </p:cNvPr>
          <p:cNvSpPr>
            <a:spLocks noGrp="1"/>
          </p:cNvSpPr>
          <p:nvPr>
            <p:ph type="body" sz="half" idx="2"/>
          </p:nvPr>
        </p:nvSpPr>
        <p:spPr>
          <a:xfrm>
            <a:off x="871064" y="2396508"/>
            <a:ext cx="4853687" cy="3472480"/>
          </a:xfrm>
        </p:spPr>
        <p:txBody>
          <a:bodyPr/>
          <a:lstStyle/>
          <a:p>
            <a:pPr marL="285750" indent="-285750">
              <a:buFont typeface="Arial" panose="020B0604020202020204" pitchFamily="34" charset="0"/>
              <a:buChar char="•"/>
            </a:pPr>
            <a:r>
              <a:rPr lang="en-US" dirty="0"/>
              <a:t>The first task asks the user to add the students to the line. This can be done by clicking on any student in the bottom of the screen.</a:t>
            </a:r>
          </a:p>
          <a:p>
            <a:pPr marL="285750" indent="-285750">
              <a:buFont typeface="Arial" panose="020B0604020202020204" pitchFamily="34" charset="0"/>
              <a:buChar char="•"/>
            </a:pPr>
            <a:r>
              <a:rPr lang="en-US" dirty="0"/>
              <a:t>The line must be filled in all the way before the user can load the bus (dequeue).</a:t>
            </a:r>
          </a:p>
          <a:p>
            <a:endParaRPr lang="en-US" dirty="0"/>
          </a:p>
        </p:txBody>
      </p:sp>
      <p:pic>
        <p:nvPicPr>
          <p:cNvPr id="8" name="Video 7">
            <a:hlinkClick r:id="" action="ppaction://media"/>
            <a:extLst>
              <a:ext uri="{FF2B5EF4-FFF2-40B4-BE49-F238E27FC236}">
                <a16:creationId xmlns:a16="http://schemas.microsoft.com/office/drawing/2014/main" id="{61A8C291-0507-474C-A9B1-3E4977ED7C5E}"/>
              </a:ext>
            </a:extLst>
          </p:cNvPr>
          <p:cNvPicPr>
            <a:picLocks noChangeAspect="1"/>
          </p:cNvPicPr>
          <p:nvPr>
            <a:videoFile r:link="rId5"/>
            <p:extLst>
              <p:ext uri="{DAA4B4D4-6D71-4841-9C94-3DE7FCFB9230}">
                <p14:media xmlns:p14="http://schemas.microsoft.com/office/powerpoint/2010/main" r:embed="rId4"/>
              </p:ext>
              <p:ext uri="{42D2F446-02D8-4167-A562-619A0277C38B}">
                <p15:isNarration xmlns:p15="http://schemas.microsoft.com/office/powerpoint/2012/main" val="1"/>
              </p:ext>
            </p:extLst>
          </p:nvPr>
        </p:nvPicPr>
        <p:blipFill>
          <a:blip r:embed="rId8"/>
          <a:stretch>
            <a:fillRect/>
          </a:stretch>
        </p:blipFill>
        <p:spPr>
          <a:xfrm>
            <a:off x="9906000" y="5143500"/>
            <a:ext cx="2285999" cy="1714500"/>
          </a:xfrm>
          <a:prstGeom prst="rect">
            <a:avLst/>
          </a:prstGeom>
        </p:spPr>
      </p:pic>
    </p:spTree>
    <p:custDataLst>
      <p:tags r:id="rId1"/>
    </p:custDataLst>
    <p:extLst>
      <p:ext uri="{BB962C8B-B14F-4D97-AF65-F5344CB8AC3E}">
        <p14:creationId xmlns:p14="http://schemas.microsoft.com/office/powerpoint/2010/main" val="3352255074"/>
      </p:ext>
    </p:extLst>
  </p:cSld>
  <p:clrMapOvr>
    <a:masterClrMapping/>
  </p:clrMapOvr>
  <mc:AlternateContent xmlns:mc="http://schemas.openxmlformats.org/markup-compatibility/2006">
    <mc:Choice xmlns:p14="http://schemas.microsoft.com/office/powerpoint/2010/main" Requires="p14">
      <p:transition spd="slow" p14:dur="2000" advTm="16079"/>
    </mc:Choice>
    <mc:Fallback>
      <p:transition spd="slow" advTm="16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3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extLst>
    <p:ext uri="{E180D4A7-C9FB-4DFB-919C-405C955672EB}">
      <p14:showEvtLst xmlns:p14="http://schemas.microsoft.com/office/powerpoint/2010/main">
        <p14:playEvt time="2839" objId="5"/>
        <p14:stopEvt time="10286" objId="5"/>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35FF6-A10F-4FC5-A0C9-6C4291D10FEB}"/>
              </a:ext>
            </a:extLst>
          </p:cNvPr>
          <p:cNvSpPr>
            <a:spLocks noGrp="1"/>
          </p:cNvSpPr>
          <p:nvPr>
            <p:ph type="title"/>
          </p:nvPr>
        </p:nvSpPr>
        <p:spPr>
          <a:xfrm>
            <a:off x="839788" y="457200"/>
            <a:ext cx="5348663" cy="1600200"/>
          </a:xfrm>
        </p:spPr>
        <p:txBody>
          <a:bodyPr/>
          <a:lstStyle/>
          <a:p>
            <a:r>
              <a:rPr lang="en-US" dirty="0"/>
              <a:t>Remove Students from the line</a:t>
            </a:r>
          </a:p>
        </p:txBody>
      </p:sp>
      <p:pic>
        <p:nvPicPr>
          <p:cNvPr id="5" name="qPopFromQueue">
            <a:hlinkClick r:id="" action="ppaction://media"/>
            <a:extLst>
              <a:ext uri="{FF2B5EF4-FFF2-40B4-BE49-F238E27FC236}">
                <a16:creationId xmlns:a16="http://schemas.microsoft.com/office/drawing/2014/main" id="{35D71304-5803-4FAE-A98B-D0F027D9EA46}"/>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7"/>
          <a:stretch>
            <a:fillRect/>
          </a:stretch>
        </p:blipFill>
        <p:spPr>
          <a:xfrm>
            <a:off x="6897688" y="987425"/>
            <a:ext cx="2743200" cy="4873625"/>
          </a:xfrm>
        </p:spPr>
      </p:pic>
      <p:sp>
        <p:nvSpPr>
          <p:cNvPr id="4" name="Text Placeholder 3">
            <a:extLst>
              <a:ext uri="{FF2B5EF4-FFF2-40B4-BE49-F238E27FC236}">
                <a16:creationId xmlns:a16="http://schemas.microsoft.com/office/drawing/2014/main" id="{B1BF92DB-5F2F-4A20-B1FD-FCE782491EB7}"/>
              </a:ext>
            </a:extLst>
          </p:cNvPr>
          <p:cNvSpPr>
            <a:spLocks noGrp="1"/>
          </p:cNvSpPr>
          <p:nvPr>
            <p:ph type="body" sz="half" idx="2"/>
          </p:nvPr>
        </p:nvSpPr>
        <p:spPr>
          <a:xfrm>
            <a:off x="839788" y="2296834"/>
            <a:ext cx="5435336" cy="3572154"/>
          </a:xfrm>
        </p:spPr>
        <p:txBody>
          <a:bodyPr>
            <a:normAutofit/>
          </a:bodyPr>
          <a:lstStyle/>
          <a:p>
            <a:pPr marL="285750" indent="-285750">
              <a:buFont typeface="Arial" panose="020B0604020202020204" pitchFamily="34" charset="0"/>
              <a:buChar char="•"/>
            </a:pPr>
            <a:r>
              <a:rPr lang="en-US" dirty="0"/>
              <a:t>Now the user can load the bus! To do so, the user will drag the first student (front) in line to the bus</a:t>
            </a:r>
          </a:p>
          <a:p>
            <a:pPr marL="285750" indent="-285750">
              <a:buFont typeface="Arial" panose="020B0604020202020204" pitchFamily="34" charset="0"/>
              <a:buChar char="•"/>
            </a:pPr>
            <a:r>
              <a:rPr lang="en-US" dirty="0"/>
              <a:t>If the user drag any student that is not in the front of the list, an error will be shown. </a:t>
            </a:r>
          </a:p>
          <a:p>
            <a:pPr marL="285750" indent="-285750">
              <a:buFont typeface="Arial" panose="020B0604020202020204" pitchFamily="34" charset="0"/>
              <a:buChar char="•"/>
            </a:pPr>
            <a:r>
              <a:rPr lang="en-US" dirty="0"/>
              <a:t>Just like a line, students can be added once the game has begun, and the user must adjust what student is next accordingly</a:t>
            </a:r>
          </a:p>
          <a:p>
            <a:pPr marL="285750" indent="-285750">
              <a:buFont typeface="Arial" panose="020B0604020202020204" pitchFamily="34" charset="0"/>
              <a:buChar char="•"/>
            </a:pPr>
            <a:r>
              <a:rPr lang="en-US" dirty="0"/>
              <a:t>Once the line is empty, the user is congratulated, and can start the game again</a:t>
            </a:r>
          </a:p>
          <a:p>
            <a:endParaRPr lang="en-US" dirty="0"/>
          </a:p>
        </p:txBody>
      </p:sp>
      <p:pic>
        <p:nvPicPr>
          <p:cNvPr id="10" name="Video 9">
            <a:hlinkClick r:id="" action="ppaction://media"/>
            <a:extLst>
              <a:ext uri="{FF2B5EF4-FFF2-40B4-BE49-F238E27FC236}">
                <a16:creationId xmlns:a16="http://schemas.microsoft.com/office/drawing/2014/main" id="{934F1C41-DF42-4D6D-8F85-0B750CD80A49}"/>
              </a:ext>
            </a:extLst>
          </p:cNvPr>
          <p:cNvPicPr>
            <a:picLocks noChangeAspect="1"/>
          </p:cNvPicPr>
          <p:nvPr>
            <a:videoFile r:link="rId5"/>
            <p:extLst>
              <p:ext uri="{DAA4B4D4-6D71-4841-9C94-3DE7FCFB9230}">
                <p14:media xmlns:p14="http://schemas.microsoft.com/office/powerpoint/2010/main" r:embed="rId4"/>
              </p:ext>
              <p:ext uri="{42D2F446-02D8-4167-A562-619A0277C38B}">
                <p15:isNarration xmlns:p15="http://schemas.microsoft.com/office/powerpoint/2012/main" val="1"/>
              </p:ext>
            </p:extLst>
          </p:nvPr>
        </p:nvPicPr>
        <p:blipFill>
          <a:blip r:embed="rId8"/>
          <a:stretch>
            <a:fillRect/>
          </a:stretch>
        </p:blipFill>
        <p:spPr>
          <a:xfrm flipH="1">
            <a:off x="12192000" y="6296792"/>
            <a:ext cx="748277" cy="561208"/>
          </a:xfrm>
          <a:prstGeom prst="rect">
            <a:avLst/>
          </a:prstGeom>
        </p:spPr>
      </p:pic>
    </p:spTree>
    <p:custDataLst>
      <p:tags r:id="rId1"/>
    </p:custDataLst>
    <p:extLst>
      <p:ext uri="{BB962C8B-B14F-4D97-AF65-F5344CB8AC3E}">
        <p14:creationId xmlns:p14="http://schemas.microsoft.com/office/powerpoint/2010/main" val="63365443"/>
      </p:ext>
    </p:extLst>
  </p:cSld>
  <p:clrMapOvr>
    <a:masterClrMapping/>
  </p:clrMapOvr>
  <mc:AlternateContent xmlns:mc="http://schemas.openxmlformats.org/markup-compatibility/2006">
    <mc:Choice xmlns:p14="http://schemas.microsoft.com/office/powerpoint/2010/main" Requires="p14">
      <p:transition spd="slow" p14:dur="2000" advTm="32062"/>
    </mc:Choice>
    <mc:Fallback>
      <p:transition spd="slow" advTm="32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612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extLst>
    <p:ext uri="{E180D4A7-C9FB-4DFB-919C-405C955672EB}">
      <p14:showEvtLst xmlns:p14="http://schemas.microsoft.com/office/powerpoint/2010/main">
        <p14:playEvt time="968" objId="5"/>
        <p14:stopEvt time="27438" objId="5"/>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5884-9B4F-4128-9C24-6F239908F125}"/>
              </a:ext>
            </a:extLst>
          </p:cNvPr>
          <p:cNvSpPr>
            <a:spLocks noGrp="1"/>
          </p:cNvSpPr>
          <p:nvPr>
            <p:ph type="title"/>
          </p:nvPr>
        </p:nvSpPr>
        <p:spPr>
          <a:xfrm>
            <a:off x="3128893" y="4527231"/>
            <a:ext cx="5417739" cy="1600200"/>
          </a:xfrm>
        </p:spPr>
        <p:txBody>
          <a:bodyPr/>
          <a:lstStyle/>
          <a:p>
            <a:pPr algn="ctr"/>
            <a:r>
              <a:rPr lang="en-US" dirty="0"/>
              <a:t>Thank you for watching!!!</a:t>
            </a:r>
          </a:p>
        </p:txBody>
      </p:sp>
      <p:pic>
        <p:nvPicPr>
          <p:cNvPr id="6" name="Content Placeholder 5">
            <a:extLst>
              <a:ext uri="{FF2B5EF4-FFF2-40B4-BE49-F238E27FC236}">
                <a16:creationId xmlns:a16="http://schemas.microsoft.com/office/drawing/2014/main" id="{A405EED4-F0FD-4C5C-B09B-0E10CA191E1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288331" y="730569"/>
            <a:ext cx="7098861" cy="3993109"/>
          </a:xfrm>
        </p:spPr>
      </p:pic>
      <p:pic>
        <p:nvPicPr>
          <p:cNvPr id="7" name="Video 6">
            <a:hlinkClick r:id="" action="ppaction://media"/>
            <a:extLst>
              <a:ext uri="{FF2B5EF4-FFF2-40B4-BE49-F238E27FC236}">
                <a16:creationId xmlns:a16="http://schemas.microsoft.com/office/drawing/2014/main" id="{E418CE21-24B8-4BB8-9593-D7524FEB91C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4275371516"/>
      </p:ext>
    </p:extLst>
  </p:cSld>
  <p:clrMapOvr>
    <a:masterClrMapping/>
  </p:clrMapOvr>
  <mc:AlternateContent xmlns:mc="http://schemas.openxmlformats.org/markup-compatibility/2006">
    <mc:Choice xmlns:p14="http://schemas.microsoft.com/office/powerpoint/2010/main" Requires="p14">
      <p:transition spd="slow" p14:dur="2000" advTm="16845"/>
    </mc:Choice>
    <mc:Fallback>
      <p:transition spd="slow" advTm="16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88538-786F-46E6-9DB0-C476F595F7FA}"/>
              </a:ext>
            </a:extLst>
          </p:cNvPr>
          <p:cNvSpPr>
            <a:spLocks noGrp="1"/>
          </p:cNvSpPr>
          <p:nvPr>
            <p:ph type="title"/>
          </p:nvPr>
        </p:nvSpPr>
        <p:spPr>
          <a:xfrm>
            <a:off x="839788" y="457200"/>
            <a:ext cx="6908777" cy="1206921"/>
          </a:xfrm>
        </p:spPr>
        <p:txBody>
          <a:bodyPr/>
          <a:lstStyle/>
          <a:p>
            <a:r>
              <a:rPr lang="en-US" dirty="0"/>
              <a:t>Home Screen – Choose your ADT!</a:t>
            </a:r>
          </a:p>
        </p:txBody>
      </p:sp>
      <p:pic>
        <p:nvPicPr>
          <p:cNvPr id="5" name="MainPage">
            <a:hlinkClick r:id="" action="ppaction://media"/>
            <a:extLst>
              <a:ext uri="{FF2B5EF4-FFF2-40B4-BE49-F238E27FC236}">
                <a16:creationId xmlns:a16="http://schemas.microsoft.com/office/drawing/2014/main" id="{6906DD1D-D968-4526-8630-E2B89F290BD8}"/>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7"/>
          <a:stretch>
            <a:fillRect/>
          </a:stretch>
        </p:blipFill>
        <p:spPr>
          <a:xfrm>
            <a:off x="8314791" y="995363"/>
            <a:ext cx="2743200" cy="4873625"/>
          </a:xfrm>
        </p:spPr>
      </p:pic>
      <p:sp>
        <p:nvSpPr>
          <p:cNvPr id="4" name="Text Placeholder 3">
            <a:extLst>
              <a:ext uri="{FF2B5EF4-FFF2-40B4-BE49-F238E27FC236}">
                <a16:creationId xmlns:a16="http://schemas.microsoft.com/office/drawing/2014/main" id="{7A017D46-051F-4787-9571-164ABC1BBFE8}"/>
              </a:ext>
            </a:extLst>
          </p:cNvPr>
          <p:cNvSpPr>
            <a:spLocks noGrp="1"/>
          </p:cNvSpPr>
          <p:nvPr>
            <p:ph type="body" sz="half" idx="2"/>
          </p:nvPr>
        </p:nvSpPr>
        <p:spPr>
          <a:xfrm>
            <a:off x="839788" y="2057400"/>
            <a:ext cx="6908776" cy="3811588"/>
          </a:xfrm>
        </p:spPr>
        <p: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Gives a description of the Abstract Data Types users can learn about</a:t>
            </a:r>
          </a:p>
          <a:p>
            <a:pPr marL="285750" indent="-285750">
              <a:buFont typeface="Arial" panose="020B0604020202020204" pitchFamily="34" charset="0"/>
              <a:buChar char="•"/>
            </a:pPr>
            <a:r>
              <a:rPr lang="en-US" dirty="0"/>
              <a:t>Buttons at the bottom of the screen lead to the game screens for stack, queue, or priority queue</a:t>
            </a:r>
          </a:p>
        </p:txBody>
      </p:sp>
      <p:pic>
        <p:nvPicPr>
          <p:cNvPr id="18" name="Video 17">
            <a:hlinkClick r:id="" action="ppaction://media"/>
            <a:extLst>
              <a:ext uri="{FF2B5EF4-FFF2-40B4-BE49-F238E27FC236}">
                <a16:creationId xmlns:a16="http://schemas.microsoft.com/office/drawing/2014/main" id="{22E0FBAB-D843-4AA0-9498-79E9DF7AE49D}"/>
              </a:ext>
            </a:extLst>
          </p:cNvPr>
          <p:cNvPicPr>
            <a:picLocks noChangeAspect="1"/>
          </p:cNvPicPr>
          <p:nvPr>
            <a:videoFile r:link="rId5"/>
            <p:extLst>
              <p:ext uri="{DAA4B4D4-6D71-4841-9C94-3DE7FCFB9230}">
                <p14:media xmlns:p14="http://schemas.microsoft.com/office/powerpoint/2010/main" r:embed="rId4"/>
              </p:ext>
              <p:ext uri="{42D2F446-02D8-4167-A562-619A0277C38B}">
                <p15:isNarration xmlns:p15="http://schemas.microsoft.com/office/powerpoint/2012/main" val="1"/>
              </p:ext>
            </p:extLst>
          </p:nvPr>
        </p:nvPicPr>
        <p:blipFill>
          <a:blip r:embed="rId8"/>
          <a:stretch>
            <a:fillRect/>
          </a:stretch>
        </p:blipFill>
        <p:spPr>
          <a:xfrm>
            <a:off x="9906000" y="5143500"/>
            <a:ext cx="2285999" cy="1714500"/>
          </a:xfrm>
          <a:prstGeom prst="rect">
            <a:avLst/>
          </a:prstGeom>
        </p:spPr>
      </p:pic>
    </p:spTree>
    <p:custDataLst>
      <p:tags r:id="rId1"/>
    </p:custDataLst>
    <p:extLst>
      <p:ext uri="{BB962C8B-B14F-4D97-AF65-F5344CB8AC3E}">
        <p14:creationId xmlns:p14="http://schemas.microsoft.com/office/powerpoint/2010/main" val="3040598000"/>
      </p:ext>
    </p:extLst>
  </p:cSld>
  <p:clrMapOvr>
    <a:masterClrMapping/>
  </p:clrMapOvr>
  <mc:AlternateContent xmlns:mc="http://schemas.openxmlformats.org/markup-compatibility/2006">
    <mc:Choice xmlns:p14="http://schemas.microsoft.com/office/powerpoint/2010/main" Requires="p14">
      <p:transition spd="slow" p14:dur="2000" advTm="16958"/>
    </mc:Choice>
    <mc:Fallback>
      <p:transition spd="slow" advTm="16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7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18"/>
                </p:tgtEl>
              </p:cMediaNode>
            </p:video>
            <p:seq concurrent="1" nextAc="seek">
              <p:cTn id="18" restart="whenNotActive" fill="hold" evtFilter="cancelBubble" nodeType="interactiveSeq">
                <p:stCondLst>
                  <p:cond evt="onClick" delay="0">
                    <p:tgtEl>
                      <p:spTgt spid="1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8"/>
                                        </p:tgtEl>
                                      </p:cBhvr>
                                    </p:cmd>
                                  </p:childTnLst>
                                </p:cTn>
                              </p:par>
                            </p:childTnLst>
                          </p:cTn>
                        </p:par>
                      </p:childTnLst>
                    </p:cTn>
                  </p:par>
                </p:childTnLst>
              </p:cTn>
              <p:nextCondLst>
                <p:cond evt="onClick" delay="0">
                  <p:tgtEl>
                    <p:spTgt spid="18"/>
                  </p:tgtEl>
                </p:cond>
              </p:nextCondLst>
            </p:seq>
          </p:childTnLst>
        </p:cTn>
      </p:par>
    </p:tnLst>
  </p:timing>
  <p:extLst>
    <p:ext uri="{E180D4A7-C9FB-4DFB-919C-405C955672EB}">
      <p14:showEvtLst xmlns:p14="http://schemas.microsoft.com/office/powerpoint/2010/main">
        <p14:playEvt time="815" objId="5"/>
        <p14:stopEvt time="16958" objId="5"/>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B819B-D109-43AE-AE42-14ACE0F18EBA}"/>
              </a:ext>
            </a:extLst>
          </p:cNvPr>
          <p:cNvSpPr>
            <a:spLocks noGrp="1"/>
          </p:cNvSpPr>
          <p:nvPr>
            <p:ph type="title"/>
          </p:nvPr>
        </p:nvSpPr>
        <p:spPr>
          <a:xfrm>
            <a:off x="839788" y="457200"/>
            <a:ext cx="6401740" cy="1596950"/>
          </a:xfrm>
        </p:spPr>
        <p:txBody>
          <a:bodyPr/>
          <a:lstStyle/>
          <a:p>
            <a:r>
              <a:rPr lang="en-US" dirty="0"/>
              <a:t>Priority Queue – Take the patient next in line to the nurse!!!</a:t>
            </a:r>
          </a:p>
        </p:txBody>
      </p:sp>
      <p:sp>
        <p:nvSpPr>
          <p:cNvPr id="4" name="Text Placeholder 3">
            <a:extLst>
              <a:ext uri="{FF2B5EF4-FFF2-40B4-BE49-F238E27FC236}">
                <a16:creationId xmlns:a16="http://schemas.microsoft.com/office/drawing/2014/main" id="{DBFC2483-0348-47C8-8C23-368FA115325F}"/>
              </a:ext>
            </a:extLst>
          </p:cNvPr>
          <p:cNvSpPr>
            <a:spLocks noGrp="1"/>
          </p:cNvSpPr>
          <p:nvPr>
            <p:ph type="body" sz="half" idx="2"/>
          </p:nvPr>
        </p:nvSpPr>
        <p:spPr>
          <a:xfrm>
            <a:off x="839788" y="2057400"/>
            <a:ext cx="6401740" cy="3811588"/>
          </a:xfrm>
        </p:spPr>
        <p:txBody>
          <a:bodyPr/>
          <a:lstStyle/>
          <a:p>
            <a:endParaRPr lang="en-US" dirty="0"/>
          </a:p>
          <a:p>
            <a:endParaRPr lang="en-US" dirty="0"/>
          </a:p>
          <a:p>
            <a:pPr marL="285750" indent="-285750">
              <a:buFont typeface="Arial" panose="020B0604020202020204" pitchFamily="34" charset="0"/>
              <a:buChar char="•"/>
            </a:pPr>
            <a:r>
              <a:rPr lang="en-US" dirty="0"/>
              <a:t>A priority queue can be explained best with the example of a hospital line. First come first serve, but if a patient enters who is in need of more urgent attention, they are served first. </a:t>
            </a:r>
          </a:p>
          <a:p>
            <a:pPr marL="285750" indent="-285750">
              <a:buFont typeface="Arial" panose="020B0604020202020204" pitchFamily="34" charset="0"/>
              <a:buChar char="•"/>
            </a:pPr>
            <a:r>
              <a:rPr lang="en-US" dirty="0"/>
              <a:t>The user can learn about the priority queue by clicking the help button, which shows a pop up window with a description of priority queue, as well as instructions on how to play the game</a:t>
            </a:r>
          </a:p>
          <a:p>
            <a:pPr marL="285750" indent="-285750">
              <a:buFont typeface="Arial" panose="020B0604020202020204" pitchFamily="34" charset="0"/>
              <a:buChar char="•"/>
            </a:pPr>
            <a:r>
              <a:rPr lang="en-US" dirty="0"/>
              <a:t>A short description of the current instruction is shown above the “add patients” buttons</a:t>
            </a:r>
          </a:p>
        </p:txBody>
      </p:sp>
      <p:pic>
        <p:nvPicPr>
          <p:cNvPr id="7" name="pqPopupMenu">
            <a:hlinkClick r:id="" action="ppaction://media"/>
            <a:extLst>
              <a:ext uri="{FF2B5EF4-FFF2-40B4-BE49-F238E27FC236}">
                <a16:creationId xmlns:a16="http://schemas.microsoft.com/office/drawing/2014/main" id="{DE3CF62A-6F7F-4AC1-A2D1-C4A08544240C}"/>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7"/>
          <a:stretch>
            <a:fillRect/>
          </a:stretch>
        </p:blipFill>
        <p:spPr>
          <a:xfrm>
            <a:off x="8067773" y="918086"/>
            <a:ext cx="2743200" cy="4873625"/>
          </a:xfrm>
        </p:spPr>
      </p:pic>
      <p:pic>
        <p:nvPicPr>
          <p:cNvPr id="12" name="Video 11">
            <a:hlinkClick r:id="" action="ppaction://media"/>
            <a:extLst>
              <a:ext uri="{FF2B5EF4-FFF2-40B4-BE49-F238E27FC236}">
                <a16:creationId xmlns:a16="http://schemas.microsoft.com/office/drawing/2014/main" id="{424AA354-5495-4637-A83D-A0877A2FD45A}"/>
              </a:ext>
            </a:extLst>
          </p:cNvPr>
          <p:cNvPicPr>
            <a:picLocks noChangeAspect="1"/>
          </p:cNvPicPr>
          <p:nvPr>
            <a:videoFile r:link="rId5"/>
            <p:extLst>
              <p:ext uri="{DAA4B4D4-6D71-4841-9C94-3DE7FCFB9230}">
                <p14:media xmlns:p14="http://schemas.microsoft.com/office/powerpoint/2010/main" r:embed="rId4"/>
              </p:ext>
              <p:ext uri="{42D2F446-02D8-4167-A562-619A0277C38B}">
                <p15:isNarration xmlns:p15="http://schemas.microsoft.com/office/powerpoint/2012/main" val="1"/>
              </p:ext>
            </p:extLst>
          </p:nvPr>
        </p:nvPicPr>
        <p:blipFill>
          <a:blip r:embed="rId8"/>
          <a:stretch>
            <a:fillRect/>
          </a:stretch>
        </p:blipFill>
        <p:spPr>
          <a:xfrm>
            <a:off x="9906000" y="5143500"/>
            <a:ext cx="2285999" cy="1714500"/>
          </a:xfrm>
          <a:prstGeom prst="rect">
            <a:avLst/>
          </a:prstGeom>
        </p:spPr>
      </p:pic>
    </p:spTree>
    <p:custDataLst>
      <p:tags r:id="rId1"/>
    </p:custDataLst>
    <p:extLst>
      <p:ext uri="{BB962C8B-B14F-4D97-AF65-F5344CB8AC3E}">
        <p14:creationId xmlns:p14="http://schemas.microsoft.com/office/powerpoint/2010/main" val="1545153785"/>
      </p:ext>
    </p:extLst>
  </p:cSld>
  <p:clrMapOvr>
    <a:masterClrMapping/>
  </p:clrMapOvr>
  <mc:AlternateContent xmlns:mc="http://schemas.openxmlformats.org/markup-compatibility/2006">
    <mc:Choice xmlns:p14="http://schemas.microsoft.com/office/powerpoint/2010/main" Requires="p14">
      <p:transition spd="slow" p14:dur="2000" advTm="16482"/>
    </mc:Choice>
    <mc:Fallback>
      <p:transition spd="slow" advTm="16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51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12"/>
                </p:tgtEl>
              </p:cMediaNode>
            </p:video>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childTnLst>
        </p:cTn>
      </p:par>
    </p:tnLst>
  </p:timing>
  <p:extLst>
    <p:ext uri="{E180D4A7-C9FB-4DFB-919C-405C955672EB}">
      <p14:showEvtLst xmlns:p14="http://schemas.microsoft.com/office/powerpoint/2010/main">
        <p14:playEvt time="851" objId="7"/>
        <p14:stopEvt time="15755" objId="7"/>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CB8F3-E82D-4C77-A5CE-9D7C70B93F1B}"/>
              </a:ext>
            </a:extLst>
          </p:cNvPr>
          <p:cNvSpPr>
            <a:spLocks noGrp="1"/>
          </p:cNvSpPr>
          <p:nvPr>
            <p:ph type="title"/>
          </p:nvPr>
        </p:nvSpPr>
        <p:spPr>
          <a:xfrm>
            <a:off x="839788" y="457200"/>
            <a:ext cx="5786362" cy="1600200"/>
          </a:xfrm>
        </p:spPr>
        <p:txBody>
          <a:bodyPr/>
          <a:lstStyle/>
          <a:p>
            <a:r>
              <a:rPr lang="en-US" dirty="0"/>
              <a:t>Adding patients to the line</a:t>
            </a:r>
          </a:p>
        </p:txBody>
      </p:sp>
      <p:pic>
        <p:nvPicPr>
          <p:cNvPr id="5" name="pqAddToPQueue">
            <a:hlinkClick r:id="" action="ppaction://media"/>
            <a:extLst>
              <a:ext uri="{FF2B5EF4-FFF2-40B4-BE49-F238E27FC236}">
                <a16:creationId xmlns:a16="http://schemas.microsoft.com/office/drawing/2014/main" id="{F76938EA-6774-48C6-9180-60757454D227}"/>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7"/>
          <a:stretch>
            <a:fillRect/>
          </a:stretch>
        </p:blipFill>
        <p:spPr>
          <a:xfrm>
            <a:off x="7777419" y="870417"/>
            <a:ext cx="2743200" cy="4873625"/>
          </a:xfrm>
        </p:spPr>
      </p:pic>
      <p:sp>
        <p:nvSpPr>
          <p:cNvPr id="4" name="Text Placeholder 3">
            <a:extLst>
              <a:ext uri="{FF2B5EF4-FFF2-40B4-BE49-F238E27FC236}">
                <a16:creationId xmlns:a16="http://schemas.microsoft.com/office/drawing/2014/main" id="{C89CCD55-A3C4-4522-8F94-5270E8729664}"/>
              </a:ext>
            </a:extLst>
          </p:cNvPr>
          <p:cNvSpPr>
            <a:spLocks noGrp="1"/>
          </p:cNvSpPr>
          <p:nvPr>
            <p:ph type="body" sz="half" idx="2"/>
          </p:nvPr>
        </p:nvSpPr>
        <p:spPr>
          <a:xfrm>
            <a:off x="839788" y="2057400"/>
            <a:ext cx="5786362" cy="3811588"/>
          </a:xfrm>
        </p:spPr>
        <p:txBody>
          <a:bodyPr/>
          <a:lstStyle/>
          <a:p>
            <a:endParaRPr lang="en-US" dirty="0"/>
          </a:p>
          <a:p>
            <a:endParaRPr lang="en-US" dirty="0"/>
          </a:p>
          <a:p>
            <a:pPr marL="285750" indent="-285750">
              <a:buFont typeface="Arial" panose="020B0604020202020204" pitchFamily="34" charset="0"/>
              <a:buChar char="•"/>
            </a:pPr>
            <a:r>
              <a:rPr lang="en-US" dirty="0"/>
              <a:t>Patients are added to the hospital line by pressing on the buttons representing different priority patients at the bottom and the corresponding enqueue(patient) command is displayed at the top of the line</a:t>
            </a:r>
          </a:p>
          <a:p>
            <a:pPr marL="285750" indent="-285750">
              <a:buFont typeface="Arial" panose="020B0604020202020204" pitchFamily="34" charset="0"/>
              <a:buChar char="•"/>
            </a:pPr>
            <a:r>
              <a:rPr lang="en-US" dirty="0"/>
              <a:t>The priority of each patient is kept in an actual priority queue on the back end to keep track of the hospital line</a:t>
            </a:r>
          </a:p>
          <a:p>
            <a:pPr marL="285750" indent="-285750">
              <a:buFont typeface="Arial" panose="020B0604020202020204" pitchFamily="34" charset="0"/>
              <a:buChar char="•"/>
            </a:pPr>
            <a:r>
              <a:rPr lang="en-US" dirty="0"/>
              <a:t>Once 5 patients have been added, the user is prompted to start the game by dragging the correct patient to the nurse</a:t>
            </a:r>
          </a:p>
        </p:txBody>
      </p:sp>
      <p:pic>
        <p:nvPicPr>
          <p:cNvPr id="11" name="Video 10">
            <a:hlinkClick r:id="" action="ppaction://media"/>
            <a:extLst>
              <a:ext uri="{FF2B5EF4-FFF2-40B4-BE49-F238E27FC236}">
                <a16:creationId xmlns:a16="http://schemas.microsoft.com/office/drawing/2014/main" id="{EDDAEB1A-D786-4FD6-8849-939836C38783}"/>
              </a:ext>
            </a:extLst>
          </p:cNvPr>
          <p:cNvPicPr>
            <a:picLocks noChangeAspect="1"/>
          </p:cNvPicPr>
          <p:nvPr>
            <a:videoFile r:link="rId5"/>
            <p:extLst>
              <p:ext uri="{DAA4B4D4-6D71-4841-9C94-3DE7FCFB9230}">
                <p14:media xmlns:p14="http://schemas.microsoft.com/office/powerpoint/2010/main" r:embed="rId4"/>
              </p:ext>
              <p:ext uri="{42D2F446-02D8-4167-A562-619A0277C38B}">
                <p15:isNarration xmlns:p15="http://schemas.microsoft.com/office/powerpoint/2012/main" val="1"/>
              </p:ext>
            </p:extLst>
          </p:nvPr>
        </p:nvPicPr>
        <p:blipFill>
          <a:blip r:embed="rId8"/>
          <a:stretch>
            <a:fillRect/>
          </a:stretch>
        </p:blipFill>
        <p:spPr>
          <a:xfrm>
            <a:off x="9906000" y="5143500"/>
            <a:ext cx="2285999" cy="1714500"/>
          </a:xfrm>
          <a:prstGeom prst="rect">
            <a:avLst/>
          </a:prstGeom>
        </p:spPr>
      </p:pic>
    </p:spTree>
    <p:custDataLst>
      <p:tags r:id="rId1"/>
    </p:custDataLst>
    <p:extLst>
      <p:ext uri="{BB962C8B-B14F-4D97-AF65-F5344CB8AC3E}">
        <p14:creationId xmlns:p14="http://schemas.microsoft.com/office/powerpoint/2010/main" val="3676794929"/>
      </p:ext>
    </p:extLst>
  </p:cSld>
  <p:clrMapOvr>
    <a:masterClrMapping/>
  </p:clrMapOvr>
  <mc:AlternateContent xmlns:mc="http://schemas.openxmlformats.org/markup-compatibility/2006">
    <mc:Choice xmlns:p14="http://schemas.microsoft.com/office/powerpoint/2010/main" Requires="p14">
      <p:transition spd="slow" p14:dur="2000" advTm="20031"/>
    </mc:Choice>
    <mc:Fallback>
      <p:transition spd="slow" advTm="20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7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11"/>
                </p:tgtEl>
              </p:cMediaNode>
            </p:video>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1"/>
                                        </p:tgtEl>
                                      </p:cBhvr>
                                    </p:cmd>
                                  </p:childTnLst>
                                </p:cTn>
                              </p:par>
                            </p:childTnLst>
                          </p:cTn>
                        </p:par>
                      </p:childTnLst>
                    </p:cTn>
                  </p:par>
                </p:childTnLst>
              </p:cTn>
              <p:nextCondLst>
                <p:cond evt="onClick" delay="0">
                  <p:tgtEl>
                    <p:spTgt spid="11"/>
                  </p:tgtEl>
                </p:cond>
              </p:nextCondLst>
            </p:seq>
          </p:childTnLst>
        </p:cTn>
      </p:par>
    </p:tnLst>
  </p:timing>
  <p:extLst>
    <p:ext uri="{E180D4A7-C9FB-4DFB-919C-405C955672EB}">
      <p14:showEvtLst xmlns:p14="http://schemas.microsoft.com/office/powerpoint/2010/main">
        <p14:playEvt time="681" objId="5"/>
        <p14:stopEvt time="13758" objId="5"/>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2A9E-76F3-4E43-83AE-07E611A5D641}"/>
              </a:ext>
            </a:extLst>
          </p:cNvPr>
          <p:cNvSpPr>
            <a:spLocks noGrp="1"/>
          </p:cNvSpPr>
          <p:nvPr>
            <p:ph type="title"/>
          </p:nvPr>
        </p:nvSpPr>
        <p:spPr>
          <a:xfrm>
            <a:off x="839788" y="457200"/>
            <a:ext cx="6176390" cy="1600200"/>
          </a:xfrm>
        </p:spPr>
        <p:txBody>
          <a:bodyPr/>
          <a:lstStyle/>
          <a:p>
            <a:r>
              <a:rPr lang="en-US" dirty="0"/>
              <a:t>Taking the patient to the nurse</a:t>
            </a:r>
          </a:p>
        </p:txBody>
      </p:sp>
      <p:pic>
        <p:nvPicPr>
          <p:cNvPr id="5" name="pqPopFromPQueue">
            <a:hlinkClick r:id="" action="ppaction://media"/>
            <a:extLst>
              <a:ext uri="{FF2B5EF4-FFF2-40B4-BE49-F238E27FC236}">
                <a16:creationId xmlns:a16="http://schemas.microsoft.com/office/drawing/2014/main" id="{6E3B9F96-1D0E-46F7-843F-C339132D60F5}"/>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7"/>
          <a:stretch>
            <a:fillRect/>
          </a:stretch>
        </p:blipFill>
        <p:spPr>
          <a:xfrm>
            <a:off x="8085107" y="935422"/>
            <a:ext cx="2743200" cy="4873625"/>
          </a:xfrm>
        </p:spPr>
      </p:pic>
      <p:sp>
        <p:nvSpPr>
          <p:cNvPr id="4" name="Text Placeholder 3">
            <a:extLst>
              <a:ext uri="{FF2B5EF4-FFF2-40B4-BE49-F238E27FC236}">
                <a16:creationId xmlns:a16="http://schemas.microsoft.com/office/drawing/2014/main" id="{36185F58-2DDB-4CE6-9E0C-597C6720A500}"/>
              </a:ext>
            </a:extLst>
          </p:cNvPr>
          <p:cNvSpPr>
            <a:spLocks noGrp="1"/>
          </p:cNvSpPr>
          <p:nvPr>
            <p:ph type="body" sz="half" idx="2"/>
          </p:nvPr>
        </p:nvSpPr>
        <p:spPr>
          <a:xfrm>
            <a:off x="839788" y="2057400"/>
            <a:ext cx="6176390" cy="3811588"/>
          </a:xfrm>
        </p:spPr>
        <p:txBody>
          <a:bodyPr/>
          <a:lstStyle/>
          <a:p>
            <a:endParaRPr lang="en-US" dirty="0"/>
          </a:p>
          <a:p>
            <a:pPr marL="285750" indent="-285750">
              <a:buFont typeface="Arial" panose="020B0604020202020204" pitchFamily="34" charset="0"/>
              <a:buChar char="•"/>
            </a:pPr>
            <a:r>
              <a:rPr lang="en-US" dirty="0"/>
              <a:t>Now the user is encouraged to replicate the actions of a priority queue by dragging the correct patient to the nurse</a:t>
            </a:r>
          </a:p>
          <a:p>
            <a:pPr marL="285750" indent="-285750">
              <a:buFont typeface="Arial" panose="020B0604020202020204" pitchFamily="34" charset="0"/>
              <a:buChar char="•"/>
            </a:pPr>
            <a:r>
              <a:rPr lang="en-US" dirty="0"/>
              <a:t>Two types of errors can be made. If there is a higher priority patient in line, they should go first. If there are two patients with the same priority in line, the patient who got in line first should go first as long as they are the next priority. A toast informs the user of which error occurred if they pick the wrong patient</a:t>
            </a:r>
          </a:p>
          <a:p>
            <a:pPr marL="285750" indent="-285750">
              <a:buFont typeface="Arial" panose="020B0604020202020204" pitchFamily="34" charset="0"/>
              <a:buChar char="•"/>
            </a:pPr>
            <a:r>
              <a:rPr lang="en-US" dirty="0"/>
              <a:t>Just like a line, patients can be added once the game has begun, and the user must adjust what patient is next accordingly</a:t>
            </a:r>
          </a:p>
          <a:p>
            <a:pPr marL="285750" indent="-285750">
              <a:buFont typeface="Arial" panose="020B0604020202020204" pitchFamily="34" charset="0"/>
              <a:buChar char="•"/>
            </a:pPr>
            <a:r>
              <a:rPr lang="en-US" dirty="0"/>
              <a:t>Once the line is empty, the user is congratulated, and can start the game again</a:t>
            </a:r>
          </a:p>
          <a:p>
            <a:endParaRPr lang="en-US" dirty="0"/>
          </a:p>
          <a:p>
            <a:endParaRPr lang="en-US" dirty="0"/>
          </a:p>
        </p:txBody>
      </p:sp>
      <p:pic>
        <p:nvPicPr>
          <p:cNvPr id="8" name="Video 7">
            <a:hlinkClick r:id="" action="ppaction://media"/>
            <a:extLst>
              <a:ext uri="{FF2B5EF4-FFF2-40B4-BE49-F238E27FC236}">
                <a16:creationId xmlns:a16="http://schemas.microsoft.com/office/drawing/2014/main" id="{55DB060F-F549-44A5-8012-B37A1B63A567}"/>
              </a:ext>
            </a:extLst>
          </p:cNvPr>
          <p:cNvPicPr>
            <a:picLocks noChangeAspect="1"/>
          </p:cNvPicPr>
          <p:nvPr>
            <a:videoFile r:link="rId5"/>
            <p:extLst>
              <p:ext uri="{DAA4B4D4-6D71-4841-9C94-3DE7FCFB9230}">
                <p14:media xmlns:p14="http://schemas.microsoft.com/office/powerpoint/2010/main" r:embed="rId4"/>
              </p:ext>
              <p:ext uri="{42D2F446-02D8-4167-A562-619A0277C38B}">
                <p15:isNarration xmlns:p15="http://schemas.microsoft.com/office/powerpoint/2012/main" val="1"/>
              </p:ext>
            </p:extLst>
          </p:nvPr>
        </p:nvPicPr>
        <p:blipFill>
          <a:blip r:embed="rId8"/>
          <a:stretch>
            <a:fillRect/>
          </a:stretch>
        </p:blipFill>
        <p:spPr>
          <a:xfrm>
            <a:off x="9906000" y="5143500"/>
            <a:ext cx="2285999" cy="1714500"/>
          </a:xfrm>
          <a:prstGeom prst="rect">
            <a:avLst/>
          </a:prstGeom>
        </p:spPr>
      </p:pic>
    </p:spTree>
    <p:custDataLst>
      <p:tags r:id="rId1"/>
    </p:custDataLst>
    <p:extLst>
      <p:ext uri="{BB962C8B-B14F-4D97-AF65-F5344CB8AC3E}">
        <p14:creationId xmlns:p14="http://schemas.microsoft.com/office/powerpoint/2010/main" val="963538058"/>
      </p:ext>
    </p:extLst>
  </p:cSld>
  <p:clrMapOvr>
    <a:masterClrMapping/>
  </p:clrMapOvr>
  <mc:AlternateContent xmlns:mc="http://schemas.openxmlformats.org/markup-compatibility/2006">
    <mc:Choice xmlns:p14="http://schemas.microsoft.com/office/powerpoint/2010/main" Requires="p14">
      <p:transition spd="slow" p14:dur="2000" advTm="33953"/>
    </mc:Choice>
    <mc:Fallback>
      <p:transition spd="slow" advTm="33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05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extLst>
    <p:ext uri="{E180D4A7-C9FB-4DFB-919C-405C955672EB}">
      <p14:showEvtLst xmlns:p14="http://schemas.microsoft.com/office/powerpoint/2010/main">
        <p14:playEvt time="1034" objId="5"/>
        <p14:stopEvt time="33953" objId="5"/>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2A9E-76F3-4E43-83AE-07E611A5D641}"/>
              </a:ext>
            </a:extLst>
          </p:cNvPr>
          <p:cNvSpPr>
            <a:spLocks noGrp="1"/>
          </p:cNvSpPr>
          <p:nvPr>
            <p:ph type="title"/>
          </p:nvPr>
        </p:nvSpPr>
        <p:spPr>
          <a:xfrm>
            <a:off x="839788" y="457200"/>
            <a:ext cx="6176390" cy="1600200"/>
          </a:xfrm>
        </p:spPr>
        <p:txBody>
          <a:bodyPr/>
          <a:lstStyle/>
          <a:p>
            <a:r>
              <a:rPr lang="en-US" dirty="0"/>
              <a:t>Stack – Help David the Dishwasher wash the dishes!</a:t>
            </a:r>
          </a:p>
        </p:txBody>
      </p:sp>
      <p:sp>
        <p:nvSpPr>
          <p:cNvPr id="4" name="Text Placeholder 3">
            <a:extLst>
              <a:ext uri="{FF2B5EF4-FFF2-40B4-BE49-F238E27FC236}">
                <a16:creationId xmlns:a16="http://schemas.microsoft.com/office/drawing/2014/main" id="{36185F58-2DDB-4CE6-9E0C-597C6720A500}"/>
              </a:ext>
            </a:extLst>
          </p:cNvPr>
          <p:cNvSpPr>
            <a:spLocks noGrp="1"/>
          </p:cNvSpPr>
          <p:nvPr>
            <p:ph type="body" sz="half" idx="2"/>
          </p:nvPr>
        </p:nvSpPr>
        <p:spPr>
          <a:xfrm>
            <a:off x="839788" y="2057400"/>
            <a:ext cx="6176390" cy="3811588"/>
          </a:xfrm>
        </p:spPr>
        <p:txBody>
          <a:bodyPr/>
          <a:lstStyle/>
          <a:p>
            <a:endParaRPr lang="en-US" dirty="0"/>
          </a:p>
          <a:p>
            <a:pPr marL="285750" indent="-285750">
              <a:buFont typeface="Arial" panose="020B0604020202020204" pitchFamily="34" charset="0"/>
              <a:buChar char="•"/>
            </a:pPr>
            <a:r>
              <a:rPr lang="en-US" dirty="0"/>
              <a:t>A stack can be explained best with the example of a dishes being added to a pile and then washed one at a time with the last one added being the first one to be washed. </a:t>
            </a:r>
          </a:p>
          <a:p>
            <a:pPr marL="285750" indent="-285750">
              <a:buFont typeface="Arial" panose="020B0604020202020204" pitchFamily="34" charset="0"/>
              <a:buChar char="•"/>
            </a:pPr>
            <a:r>
              <a:rPr lang="en-US" dirty="0"/>
              <a:t>The user can learn about the stack by clicking the help button, which shows a pop up window with a description of a stack, as well as instructions on how to play the game.</a:t>
            </a:r>
          </a:p>
          <a:p>
            <a:pPr marL="285750" indent="-285750">
              <a:buFont typeface="Arial" panose="020B0604020202020204" pitchFamily="34" charset="0"/>
              <a:buChar char="•"/>
            </a:pPr>
            <a:r>
              <a:rPr lang="en-US" dirty="0"/>
              <a:t>The task the user needs to complete is shown on the bottom of the screen.</a:t>
            </a:r>
          </a:p>
          <a:p>
            <a:endParaRPr lang="en-US" dirty="0"/>
          </a:p>
          <a:p>
            <a:endParaRPr lang="en-US" dirty="0"/>
          </a:p>
        </p:txBody>
      </p:sp>
      <p:pic>
        <p:nvPicPr>
          <p:cNvPr id="7" name="sPopupMenu">
            <a:hlinkClick r:id="" action="ppaction://media"/>
            <a:extLst>
              <a:ext uri="{FF2B5EF4-FFF2-40B4-BE49-F238E27FC236}">
                <a16:creationId xmlns:a16="http://schemas.microsoft.com/office/drawing/2014/main" id="{69108923-34F4-497A-94D6-BA6E49230F1F}"/>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7"/>
          <a:stretch>
            <a:fillRect/>
          </a:stretch>
        </p:blipFill>
        <p:spPr>
          <a:xfrm>
            <a:off x="8102442" y="995363"/>
            <a:ext cx="2743200" cy="4873625"/>
          </a:xfrm>
        </p:spPr>
      </p:pic>
      <p:pic>
        <p:nvPicPr>
          <p:cNvPr id="12" name="Video 11">
            <a:hlinkClick r:id="" action="ppaction://media"/>
            <a:extLst>
              <a:ext uri="{FF2B5EF4-FFF2-40B4-BE49-F238E27FC236}">
                <a16:creationId xmlns:a16="http://schemas.microsoft.com/office/drawing/2014/main" id="{DEE02D46-E25E-4663-B8E2-3023606649CD}"/>
              </a:ext>
            </a:extLst>
          </p:cNvPr>
          <p:cNvPicPr>
            <a:picLocks noChangeAspect="1"/>
          </p:cNvPicPr>
          <p:nvPr>
            <a:videoFile r:link="rId5"/>
            <p:extLst>
              <p:ext uri="{DAA4B4D4-6D71-4841-9C94-3DE7FCFB9230}">
                <p14:media xmlns:p14="http://schemas.microsoft.com/office/powerpoint/2010/main" r:embed="rId4"/>
              </p:ext>
              <p:ext uri="{42D2F446-02D8-4167-A562-619A0277C38B}">
                <p15:isNarration xmlns:p15="http://schemas.microsoft.com/office/powerpoint/2012/main" val="1"/>
              </p:ext>
            </p:extLst>
          </p:nvPr>
        </p:nvPicPr>
        <p:blipFill>
          <a:blip r:embed="rId8"/>
          <a:stretch>
            <a:fillRect/>
          </a:stretch>
        </p:blipFill>
        <p:spPr>
          <a:xfrm>
            <a:off x="9906000" y="5143500"/>
            <a:ext cx="2285999" cy="1714500"/>
          </a:xfrm>
          <a:prstGeom prst="rect">
            <a:avLst/>
          </a:prstGeom>
        </p:spPr>
      </p:pic>
    </p:spTree>
    <p:custDataLst>
      <p:tags r:id="rId1"/>
    </p:custDataLst>
    <p:extLst>
      <p:ext uri="{BB962C8B-B14F-4D97-AF65-F5344CB8AC3E}">
        <p14:creationId xmlns:p14="http://schemas.microsoft.com/office/powerpoint/2010/main" val="2044976147"/>
      </p:ext>
    </p:extLst>
  </p:cSld>
  <p:clrMapOvr>
    <a:masterClrMapping/>
  </p:clrMapOvr>
  <mc:AlternateContent xmlns:mc="http://schemas.openxmlformats.org/markup-compatibility/2006">
    <mc:Choice xmlns:p14="http://schemas.microsoft.com/office/powerpoint/2010/main" Requires="p14">
      <p:transition spd="slow" p14:dur="2000" advTm="22436"/>
    </mc:Choice>
    <mc:Fallback>
      <p:transition spd="slow" advTm="22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30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12"/>
                </p:tgtEl>
              </p:cMediaNode>
            </p:video>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childTnLst>
        </p:cTn>
      </p:par>
    </p:tnLst>
  </p:timing>
  <p:extLst>
    <p:ext uri="{E180D4A7-C9FB-4DFB-919C-405C955672EB}">
      <p14:showEvtLst xmlns:p14="http://schemas.microsoft.com/office/powerpoint/2010/main">
        <p14:playEvt time="828" objId="7"/>
        <p14:stopEvt time="15459" objId="7"/>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2A9E-76F3-4E43-83AE-07E611A5D641}"/>
              </a:ext>
            </a:extLst>
          </p:cNvPr>
          <p:cNvSpPr>
            <a:spLocks noGrp="1"/>
          </p:cNvSpPr>
          <p:nvPr>
            <p:ph type="title"/>
          </p:nvPr>
        </p:nvSpPr>
        <p:spPr>
          <a:xfrm>
            <a:off x="839788" y="457200"/>
            <a:ext cx="6176390" cy="1600200"/>
          </a:xfrm>
        </p:spPr>
        <p:txBody>
          <a:bodyPr/>
          <a:lstStyle/>
          <a:p>
            <a:r>
              <a:rPr lang="en-US" dirty="0"/>
              <a:t>Add dishes to the pile</a:t>
            </a:r>
          </a:p>
        </p:txBody>
      </p:sp>
      <p:sp>
        <p:nvSpPr>
          <p:cNvPr id="4" name="Text Placeholder 3">
            <a:extLst>
              <a:ext uri="{FF2B5EF4-FFF2-40B4-BE49-F238E27FC236}">
                <a16:creationId xmlns:a16="http://schemas.microsoft.com/office/drawing/2014/main" id="{36185F58-2DDB-4CE6-9E0C-597C6720A500}"/>
              </a:ext>
            </a:extLst>
          </p:cNvPr>
          <p:cNvSpPr>
            <a:spLocks noGrp="1"/>
          </p:cNvSpPr>
          <p:nvPr>
            <p:ph type="body" sz="half" idx="2"/>
          </p:nvPr>
        </p:nvSpPr>
        <p:spPr>
          <a:xfrm>
            <a:off x="839788" y="2057400"/>
            <a:ext cx="6176390" cy="3811588"/>
          </a:xfrm>
        </p:spPr>
        <p:txBody>
          <a:bodyPr/>
          <a:lstStyle/>
          <a:p>
            <a:endParaRPr lang="en-US" dirty="0"/>
          </a:p>
          <a:p>
            <a:pPr marL="285750" indent="-285750">
              <a:buFont typeface="Arial" panose="020B0604020202020204" pitchFamily="34" charset="0"/>
              <a:buChar char="•"/>
            </a:pPr>
            <a:r>
              <a:rPr lang="en-US" dirty="0"/>
              <a:t>The first task asks the user to add a dish to the pile. This can be done using the dish button.</a:t>
            </a:r>
          </a:p>
          <a:p>
            <a:pPr marL="285750" indent="-285750">
              <a:buFont typeface="Arial" panose="020B0604020202020204" pitchFamily="34" charset="0"/>
              <a:buChar char="•"/>
            </a:pPr>
            <a:r>
              <a:rPr lang="en-US" dirty="0"/>
              <a:t>If the user tries to pop (wash) a dish, a toast informs the user that popping is not the correct action.</a:t>
            </a:r>
          </a:p>
          <a:p>
            <a:pPr marL="285750" indent="-285750">
              <a:buFont typeface="Arial" panose="020B0604020202020204" pitchFamily="34" charset="0"/>
              <a:buChar char="•"/>
            </a:pPr>
            <a:endParaRPr lang="en-US" dirty="0"/>
          </a:p>
          <a:p>
            <a:endParaRPr lang="en-US" dirty="0"/>
          </a:p>
        </p:txBody>
      </p:sp>
      <p:pic>
        <p:nvPicPr>
          <p:cNvPr id="6" name="sAddToStack">
            <a:hlinkClick r:id="" action="ppaction://media"/>
            <a:extLst>
              <a:ext uri="{FF2B5EF4-FFF2-40B4-BE49-F238E27FC236}">
                <a16:creationId xmlns:a16="http://schemas.microsoft.com/office/drawing/2014/main" id="{CC6B42FE-308A-45CF-A660-4254E17BBD0B}"/>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7"/>
          <a:stretch>
            <a:fillRect/>
          </a:stretch>
        </p:blipFill>
        <p:spPr>
          <a:xfrm>
            <a:off x="8102441" y="995363"/>
            <a:ext cx="2743200" cy="4873625"/>
          </a:xfrm>
        </p:spPr>
      </p:pic>
      <p:pic>
        <p:nvPicPr>
          <p:cNvPr id="10" name="Video 9">
            <a:hlinkClick r:id="" action="ppaction://media"/>
            <a:extLst>
              <a:ext uri="{FF2B5EF4-FFF2-40B4-BE49-F238E27FC236}">
                <a16:creationId xmlns:a16="http://schemas.microsoft.com/office/drawing/2014/main" id="{CEDEF0CA-6DF5-4D77-9184-1955D883F841}"/>
              </a:ext>
            </a:extLst>
          </p:cNvPr>
          <p:cNvPicPr>
            <a:picLocks noChangeAspect="1"/>
          </p:cNvPicPr>
          <p:nvPr>
            <a:videoFile r:link="rId5"/>
            <p:extLst>
              <p:ext uri="{DAA4B4D4-6D71-4841-9C94-3DE7FCFB9230}">
                <p14:media xmlns:p14="http://schemas.microsoft.com/office/powerpoint/2010/main" r:embed="rId4"/>
              </p:ext>
              <p:ext uri="{42D2F446-02D8-4167-A562-619A0277C38B}">
                <p15:isNarration xmlns:p15="http://schemas.microsoft.com/office/powerpoint/2012/main" val="1"/>
              </p:ext>
            </p:extLst>
          </p:nvPr>
        </p:nvPicPr>
        <p:blipFill>
          <a:blip r:embed="rId8"/>
          <a:stretch>
            <a:fillRect/>
          </a:stretch>
        </p:blipFill>
        <p:spPr>
          <a:xfrm>
            <a:off x="9906000" y="5143500"/>
            <a:ext cx="2285999" cy="1714500"/>
          </a:xfrm>
          <a:prstGeom prst="rect">
            <a:avLst/>
          </a:prstGeom>
        </p:spPr>
      </p:pic>
    </p:spTree>
    <p:custDataLst>
      <p:tags r:id="rId1"/>
    </p:custDataLst>
    <p:extLst>
      <p:ext uri="{BB962C8B-B14F-4D97-AF65-F5344CB8AC3E}">
        <p14:creationId xmlns:p14="http://schemas.microsoft.com/office/powerpoint/2010/main" val="1484782913"/>
      </p:ext>
    </p:extLst>
  </p:cSld>
  <p:clrMapOvr>
    <a:masterClrMapping/>
  </p:clrMapOvr>
  <mc:AlternateContent xmlns:mc="http://schemas.openxmlformats.org/markup-compatibility/2006">
    <mc:Choice xmlns:p14="http://schemas.microsoft.com/office/powerpoint/2010/main" Requires="p14">
      <p:transition spd="slow" p14:dur="2000" advTm="15475"/>
    </mc:Choice>
    <mc:Fallback>
      <p:transition spd="slow" advTm="15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0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extLst>
    <p:ext uri="{E180D4A7-C9FB-4DFB-919C-405C955672EB}">
      <p14:showEvtLst xmlns:p14="http://schemas.microsoft.com/office/powerpoint/2010/main">
        <p14:playEvt time="767" objId="6"/>
        <p14:stopEvt time="12084" objId="6"/>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2A9E-76F3-4E43-83AE-07E611A5D641}"/>
              </a:ext>
            </a:extLst>
          </p:cNvPr>
          <p:cNvSpPr>
            <a:spLocks noGrp="1"/>
          </p:cNvSpPr>
          <p:nvPr>
            <p:ph type="title"/>
          </p:nvPr>
        </p:nvSpPr>
        <p:spPr>
          <a:xfrm>
            <a:off x="839788" y="457200"/>
            <a:ext cx="6176390" cy="1600200"/>
          </a:xfrm>
        </p:spPr>
        <p:txBody>
          <a:bodyPr/>
          <a:lstStyle/>
          <a:p>
            <a:r>
              <a:rPr lang="en-US" dirty="0"/>
              <a:t>Remove dishes from the pile</a:t>
            </a:r>
          </a:p>
        </p:txBody>
      </p:sp>
      <p:sp>
        <p:nvSpPr>
          <p:cNvPr id="4" name="Text Placeholder 3">
            <a:extLst>
              <a:ext uri="{FF2B5EF4-FFF2-40B4-BE49-F238E27FC236}">
                <a16:creationId xmlns:a16="http://schemas.microsoft.com/office/drawing/2014/main" id="{36185F58-2DDB-4CE6-9E0C-597C6720A500}"/>
              </a:ext>
            </a:extLst>
          </p:cNvPr>
          <p:cNvSpPr>
            <a:spLocks noGrp="1"/>
          </p:cNvSpPr>
          <p:nvPr>
            <p:ph type="body" sz="half" idx="2"/>
          </p:nvPr>
        </p:nvSpPr>
        <p:spPr>
          <a:xfrm>
            <a:off x="839788" y="2057400"/>
            <a:ext cx="6176390" cy="3811588"/>
          </a:xfrm>
        </p:spPr>
        <p:txBody>
          <a:bodyPr/>
          <a:lstStyle/>
          <a:p>
            <a:endParaRPr lang="en-US" dirty="0"/>
          </a:p>
          <a:p>
            <a:pPr marL="285750" indent="-285750">
              <a:buFont typeface="Arial" panose="020B0604020202020204" pitchFamily="34" charset="0"/>
              <a:buChar char="•"/>
            </a:pPr>
            <a:r>
              <a:rPr lang="en-US" dirty="0"/>
              <a:t>Users can remove dishes from the pile by dragging the last dish added from the pile to the sponge button.</a:t>
            </a:r>
          </a:p>
          <a:p>
            <a:pPr marL="285750" indent="-285750">
              <a:buFont typeface="Arial" panose="020B0604020202020204" pitchFamily="34" charset="0"/>
              <a:buChar char="•"/>
            </a:pPr>
            <a:r>
              <a:rPr lang="en-US" dirty="0"/>
              <a:t>If the user tries to push (add) a dish, a toast informs the user that pushing is not the correct action.</a:t>
            </a:r>
          </a:p>
          <a:p>
            <a:pPr marL="285750" indent="-285750">
              <a:buFont typeface="Arial" panose="020B0604020202020204" pitchFamily="34" charset="0"/>
              <a:buChar char="•"/>
            </a:pPr>
            <a:r>
              <a:rPr lang="en-US" dirty="0"/>
              <a:t>If the user tries to pop (wash) a dish that is not at the top of the stack, a toast informs the user that another dish should be washed.</a:t>
            </a:r>
          </a:p>
          <a:p>
            <a:pPr marL="285750" indent="-285750">
              <a:buFont typeface="Arial" panose="020B0604020202020204" pitchFamily="34" charset="0"/>
              <a:buChar char="•"/>
            </a:pPr>
            <a:r>
              <a:rPr lang="en-US" dirty="0"/>
              <a:t>Once the end is reached, the user is congratulated and a message is hidden in the dishes. David the Dishwasher says HI!</a:t>
            </a:r>
          </a:p>
          <a:p>
            <a:pPr marL="285750" indent="-285750">
              <a:buFont typeface="Arial" panose="020B0604020202020204" pitchFamily="34" charset="0"/>
              <a:buChar char="•"/>
            </a:pPr>
            <a:endParaRPr lang="en-US" dirty="0"/>
          </a:p>
          <a:p>
            <a:endParaRPr lang="en-US" dirty="0"/>
          </a:p>
        </p:txBody>
      </p:sp>
      <p:pic>
        <p:nvPicPr>
          <p:cNvPr id="7" name="sPop">
            <a:hlinkClick r:id="" action="ppaction://media"/>
            <a:extLst>
              <a:ext uri="{FF2B5EF4-FFF2-40B4-BE49-F238E27FC236}">
                <a16:creationId xmlns:a16="http://schemas.microsoft.com/office/drawing/2014/main" id="{28D9AEC1-B16E-4685-AC4F-1EFD43181D06}"/>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7"/>
          <a:stretch>
            <a:fillRect/>
          </a:stretch>
        </p:blipFill>
        <p:spPr>
          <a:xfrm>
            <a:off x="8176113" y="995363"/>
            <a:ext cx="2743200" cy="4873625"/>
          </a:xfrm>
        </p:spPr>
      </p:pic>
      <p:pic>
        <p:nvPicPr>
          <p:cNvPr id="10" name="Video 9">
            <a:hlinkClick r:id="" action="ppaction://media"/>
            <a:extLst>
              <a:ext uri="{FF2B5EF4-FFF2-40B4-BE49-F238E27FC236}">
                <a16:creationId xmlns:a16="http://schemas.microsoft.com/office/drawing/2014/main" id="{9333E5D0-F4E3-487C-A134-A1E26DBA3E7F}"/>
              </a:ext>
            </a:extLst>
          </p:cNvPr>
          <p:cNvPicPr>
            <a:picLocks noChangeAspect="1"/>
          </p:cNvPicPr>
          <p:nvPr>
            <a:videoFile r:link="rId5"/>
            <p:extLst>
              <p:ext uri="{DAA4B4D4-6D71-4841-9C94-3DE7FCFB9230}">
                <p14:media xmlns:p14="http://schemas.microsoft.com/office/powerpoint/2010/main" r:embed="rId4"/>
              </p:ext>
              <p:ext uri="{42D2F446-02D8-4167-A562-619A0277C38B}">
                <p15:isNarration xmlns:p15="http://schemas.microsoft.com/office/powerpoint/2012/main" val="1"/>
              </p:ext>
            </p:extLst>
          </p:nvPr>
        </p:nvPicPr>
        <p:blipFill>
          <a:blip r:embed="rId8"/>
          <a:stretch>
            <a:fillRect/>
          </a:stretch>
        </p:blipFill>
        <p:spPr>
          <a:xfrm>
            <a:off x="9906000" y="5143500"/>
            <a:ext cx="2285999" cy="1714500"/>
          </a:xfrm>
          <a:prstGeom prst="rect">
            <a:avLst/>
          </a:prstGeom>
        </p:spPr>
      </p:pic>
    </p:spTree>
    <p:custDataLst>
      <p:tags r:id="rId1"/>
    </p:custDataLst>
    <p:extLst>
      <p:ext uri="{BB962C8B-B14F-4D97-AF65-F5344CB8AC3E}">
        <p14:creationId xmlns:p14="http://schemas.microsoft.com/office/powerpoint/2010/main" val="1618285158"/>
      </p:ext>
    </p:extLst>
  </p:cSld>
  <p:clrMapOvr>
    <a:masterClrMapping/>
  </p:clrMapOvr>
  <mc:AlternateContent xmlns:mc="http://schemas.openxmlformats.org/markup-compatibility/2006">
    <mc:Choice xmlns:p14="http://schemas.microsoft.com/office/powerpoint/2010/main" Requires="p14">
      <p:transition spd="slow" p14:dur="2000" advTm="22975"/>
    </mc:Choice>
    <mc:Fallback>
      <p:transition spd="slow" advTm="22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180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extLst>
    <p:ext uri="{E180D4A7-C9FB-4DFB-919C-405C955672EB}">
      <p14:showEvtLst xmlns:p14="http://schemas.microsoft.com/office/powerpoint/2010/main">
        <p14:playEvt time="838" objId="7"/>
        <p14:pauseEvt time="22975" objId="7"/>
        <p14:stopEvt time="22975" objId="7"/>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D335B-4F2E-45BB-9F79-97588DBB4D46}"/>
              </a:ext>
            </a:extLst>
          </p:cNvPr>
          <p:cNvSpPr>
            <a:spLocks noGrp="1"/>
          </p:cNvSpPr>
          <p:nvPr>
            <p:ph type="title"/>
          </p:nvPr>
        </p:nvSpPr>
        <p:spPr>
          <a:xfrm>
            <a:off x="839788" y="457200"/>
            <a:ext cx="5079977" cy="1600200"/>
          </a:xfrm>
        </p:spPr>
        <p:txBody>
          <a:bodyPr/>
          <a:lstStyle/>
          <a:p>
            <a:r>
              <a:rPr lang="en-US" dirty="0"/>
              <a:t>Queue – Take the student to the Bus line !</a:t>
            </a:r>
          </a:p>
        </p:txBody>
      </p:sp>
      <p:pic>
        <p:nvPicPr>
          <p:cNvPr id="5" name="qHelp">
            <a:hlinkClick r:id="" action="ppaction://media"/>
            <a:extLst>
              <a:ext uri="{FF2B5EF4-FFF2-40B4-BE49-F238E27FC236}">
                <a16:creationId xmlns:a16="http://schemas.microsoft.com/office/drawing/2014/main" id="{675944BD-A4F4-4815-B780-7A1DBFBA8F32}"/>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7"/>
          <a:stretch>
            <a:fillRect/>
          </a:stretch>
        </p:blipFill>
        <p:spPr>
          <a:xfrm>
            <a:off x="6897688" y="987425"/>
            <a:ext cx="2743200" cy="4873625"/>
          </a:xfrm>
        </p:spPr>
      </p:pic>
      <p:sp>
        <p:nvSpPr>
          <p:cNvPr id="4" name="Text Placeholder 3">
            <a:extLst>
              <a:ext uri="{FF2B5EF4-FFF2-40B4-BE49-F238E27FC236}">
                <a16:creationId xmlns:a16="http://schemas.microsoft.com/office/drawing/2014/main" id="{5ED64DA9-E1B9-4723-9890-B9E6DB51A3B6}"/>
              </a:ext>
            </a:extLst>
          </p:cNvPr>
          <p:cNvSpPr>
            <a:spLocks noGrp="1"/>
          </p:cNvSpPr>
          <p:nvPr>
            <p:ph type="body" sz="half" idx="2"/>
          </p:nvPr>
        </p:nvSpPr>
        <p:spPr>
          <a:xfrm>
            <a:off x="839788" y="2496182"/>
            <a:ext cx="4533937" cy="3372806"/>
          </a:xfrm>
        </p:spPr>
        <p:txBody>
          <a:bodyPr/>
          <a:lstStyle/>
          <a:p>
            <a:pPr marL="285750" indent="-285750">
              <a:buFont typeface="Arial" panose="020B0604020202020204" pitchFamily="34" charset="0"/>
              <a:buChar char="•"/>
            </a:pPr>
            <a:r>
              <a:rPr lang="en-US" dirty="0"/>
              <a:t>A queue can be explained best with the example of a bus line. First come first serve, no exception! The first student to enter the line will always be the first one to leave the line.</a:t>
            </a:r>
          </a:p>
          <a:p>
            <a:pPr marL="285750" indent="-285750">
              <a:buFont typeface="Arial" panose="020B0604020202020204" pitchFamily="34" charset="0"/>
              <a:buChar char="•"/>
            </a:pPr>
            <a:r>
              <a:rPr lang="en-US" dirty="0"/>
              <a:t>The user can learn about the queue by clicking the help button, which shows a pop up window with a description of queue, as well as instructions on how to play the game</a:t>
            </a:r>
          </a:p>
          <a:p>
            <a:pPr marL="285750" indent="-285750">
              <a:buFont typeface="Arial" panose="020B0604020202020204" pitchFamily="34" charset="0"/>
              <a:buChar char="•"/>
            </a:pPr>
            <a:r>
              <a:rPr lang="en-US" dirty="0"/>
              <a:t>A short description of the current instruction is shown above the students buttons</a:t>
            </a:r>
          </a:p>
          <a:p>
            <a:endParaRPr lang="en-US" dirty="0"/>
          </a:p>
          <a:p>
            <a:endParaRPr lang="en-US" dirty="0"/>
          </a:p>
        </p:txBody>
      </p:sp>
      <p:pic>
        <p:nvPicPr>
          <p:cNvPr id="11" name="Video 10">
            <a:hlinkClick r:id="" action="ppaction://media"/>
            <a:extLst>
              <a:ext uri="{FF2B5EF4-FFF2-40B4-BE49-F238E27FC236}">
                <a16:creationId xmlns:a16="http://schemas.microsoft.com/office/drawing/2014/main" id="{9FC9A80E-4D05-4F25-9C1C-63B438FCD2C1}"/>
              </a:ext>
            </a:extLst>
          </p:cNvPr>
          <p:cNvPicPr>
            <a:picLocks noChangeAspect="1"/>
          </p:cNvPicPr>
          <p:nvPr>
            <a:videoFile r:link="rId5"/>
            <p:extLst>
              <p:ext uri="{DAA4B4D4-6D71-4841-9C94-3DE7FCFB9230}">
                <p14:media xmlns:p14="http://schemas.microsoft.com/office/powerpoint/2010/main" r:embed="rId4"/>
              </p:ext>
              <p:ext uri="{42D2F446-02D8-4167-A562-619A0277C38B}">
                <p15:isNarration xmlns:p15="http://schemas.microsoft.com/office/powerpoint/2012/main" val="1"/>
              </p:ext>
            </p:extLst>
          </p:nvPr>
        </p:nvPicPr>
        <p:blipFill>
          <a:blip r:embed="rId8"/>
          <a:stretch>
            <a:fillRect/>
          </a:stretch>
        </p:blipFill>
        <p:spPr>
          <a:xfrm>
            <a:off x="9906000" y="5143500"/>
            <a:ext cx="2285999" cy="1714500"/>
          </a:xfrm>
          <a:prstGeom prst="rect">
            <a:avLst/>
          </a:prstGeom>
        </p:spPr>
      </p:pic>
    </p:spTree>
    <p:custDataLst>
      <p:tags r:id="rId1"/>
    </p:custDataLst>
    <p:extLst>
      <p:ext uri="{BB962C8B-B14F-4D97-AF65-F5344CB8AC3E}">
        <p14:creationId xmlns:p14="http://schemas.microsoft.com/office/powerpoint/2010/main" val="3019956226"/>
      </p:ext>
    </p:extLst>
  </p:cSld>
  <p:clrMapOvr>
    <a:masterClrMapping/>
  </p:clrMapOvr>
  <mc:AlternateContent xmlns:mc="http://schemas.openxmlformats.org/markup-compatibility/2006">
    <mc:Choice xmlns:p14="http://schemas.microsoft.com/office/powerpoint/2010/main" Requires="p14">
      <p:transition spd="slow" p14:dur="2000" advTm="32213"/>
    </mc:Choice>
    <mc:Fallback>
      <p:transition spd="slow" advTm="32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7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11"/>
                </p:tgtEl>
              </p:cMediaNode>
            </p:video>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1"/>
                                        </p:tgtEl>
                                      </p:cBhvr>
                                    </p:cmd>
                                  </p:childTnLst>
                                </p:cTn>
                              </p:par>
                            </p:childTnLst>
                          </p:cTn>
                        </p:par>
                      </p:childTnLst>
                    </p:cTn>
                  </p:par>
                </p:childTnLst>
              </p:cTn>
              <p:nextCondLst>
                <p:cond evt="onClick" delay="0">
                  <p:tgtEl>
                    <p:spTgt spid="11"/>
                  </p:tgtEl>
                </p:cond>
              </p:nextCondLst>
            </p:seq>
          </p:childTnLst>
        </p:cTn>
      </p:par>
    </p:tnLst>
  </p:timing>
  <p:extLst>
    <p:ext uri="{E180D4A7-C9FB-4DFB-919C-405C955672EB}">
      <p14:showEvtLst xmlns:p14="http://schemas.microsoft.com/office/powerpoint/2010/main">
        <p14:playEvt time="2241" objId="5"/>
        <p14:stopEvt time="9078" objId="5"/>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ags/tag10.xml><?xml version="1.0" encoding="utf-8"?>
<p:tagLst xmlns:a="http://schemas.openxmlformats.org/drawingml/2006/main" xmlns:r="http://schemas.openxmlformats.org/officeDocument/2006/relationships" xmlns:p="http://schemas.openxmlformats.org/presentationml/2006/main">
  <p:tag name="TIMING" val="|2.7"/>
</p:tagLst>
</file>

<file path=ppt/tags/tag11.xml><?xml version="1.0" encoding="utf-8"?>
<p:tagLst xmlns:a="http://schemas.openxmlformats.org/drawingml/2006/main" xmlns:r="http://schemas.openxmlformats.org/officeDocument/2006/relationships" xmlns:p="http://schemas.openxmlformats.org/presentationml/2006/main">
  <p:tag name="TIMING" val="|0.8"/>
</p:tagLst>
</file>

<file path=ppt/tags/tag2.xml><?xml version="1.0" encoding="utf-8"?>
<p:tagLst xmlns:a="http://schemas.openxmlformats.org/drawingml/2006/main" xmlns:r="http://schemas.openxmlformats.org/officeDocument/2006/relationships" xmlns:p="http://schemas.openxmlformats.org/presentationml/2006/main">
  <p:tag name="TIMING" val="|0.6"/>
</p:tagLst>
</file>

<file path=ppt/tags/tag3.xml><?xml version="1.0" encoding="utf-8"?>
<p:tagLst xmlns:a="http://schemas.openxmlformats.org/drawingml/2006/main" xmlns:r="http://schemas.openxmlformats.org/officeDocument/2006/relationships" xmlns:p="http://schemas.openxmlformats.org/presentationml/2006/main">
  <p:tag name="TIMING" val="|0.7"/>
</p:tagLst>
</file>

<file path=ppt/tags/tag4.xml><?xml version="1.0" encoding="utf-8"?>
<p:tagLst xmlns:a="http://schemas.openxmlformats.org/drawingml/2006/main" xmlns:r="http://schemas.openxmlformats.org/officeDocument/2006/relationships" xmlns:p="http://schemas.openxmlformats.org/presentationml/2006/main">
  <p:tag name="TIMING" val="|0.5"/>
</p:tagLst>
</file>

<file path=ppt/tags/tag5.xml><?xml version="1.0" encoding="utf-8"?>
<p:tagLst xmlns:a="http://schemas.openxmlformats.org/drawingml/2006/main" xmlns:r="http://schemas.openxmlformats.org/officeDocument/2006/relationships" xmlns:p="http://schemas.openxmlformats.org/presentationml/2006/main">
  <p:tag name="TIMING" val="|0.9"/>
</p:tagLst>
</file>

<file path=ppt/tags/tag6.xml><?xml version="1.0" encoding="utf-8"?>
<p:tagLst xmlns:a="http://schemas.openxmlformats.org/drawingml/2006/main" xmlns:r="http://schemas.openxmlformats.org/officeDocument/2006/relationships" xmlns:p="http://schemas.openxmlformats.org/presentationml/2006/main">
  <p:tag name="TIMING" val="|0.7"/>
</p:tagLst>
</file>

<file path=ppt/tags/tag7.xml><?xml version="1.0" encoding="utf-8"?>
<p:tagLst xmlns:a="http://schemas.openxmlformats.org/drawingml/2006/main" xmlns:r="http://schemas.openxmlformats.org/officeDocument/2006/relationships" xmlns:p="http://schemas.openxmlformats.org/presentationml/2006/main">
  <p:tag name="TIMING" val="|0.6"/>
</p:tagLst>
</file>

<file path=ppt/tags/tag8.xml><?xml version="1.0" encoding="utf-8"?>
<p:tagLst xmlns:a="http://schemas.openxmlformats.org/drawingml/2006/main" xmlns:r="http://schemas.openxmlformats.org/officeDocument/2006/relationships" xmlns:p="http://schemas.openxmlformats.org/presentationml/2006/main">
  <p:tag name="TIMING" val="|0.7"/>
</p:tagLst>
</file>

<file path=ppt/tags/tag9.xml><?xml version="1.0" encoding="utf-8"?>
<p:tagLst xmlns:a="http://schemas.openxmlformats.org/drawingml/2006/main" xmlns:r="http://schemas.openxmlformats.org/officeDocument/2006/relationships" xmlns:p="http://schemas.openxmlformats.org/presentationml/2006/main">
  <p:tag name="TIMING" val="|2.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TotalTime>
  <Words>904</Words>
  <Application>Microsoft Office PowerPoint</Application>
  <PresentationFormat>Widescreen</PresentationFormat>
  <Paragraphs>56</Paragraphs>
  <Slides>12</Slides>
  <Notes>0</Notes>
  <HiddenSlides>0</HiddenSlides>
  <MMClips>23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 </vt:lpstr>
      <vt:lpstr>Home Screen – Choose your ADT!</vt:lpstr>
      <vt:lpstr>Priority Queue – Take the patient next in line to the nurse!!!</vt:lpstr>
      <vt:lpstr>Adding patients to the line</vt:lpstr>
      <vt:lpstr>Taking the patient to the nurse</vt:lpstr>
      <vt:lpstr>Stack – Help David the Dishwasher wash the dishes!</vt:lpstr>
      <vt:lpstr>Add dishes to the pile</vt:lpstr>
      <vt:lpstr>Remove dishes from the pile</vt:lpstr>
      <vt:lpstr>Queue – Take the student to the Bus line !</vt:lpstr>
      <vt:lpstr>Adding students to the line</vt:lpstr>
      <vt:lpstr>Remove Students from the line</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Micah Jones</dc:creator>
  <cp:lastModifiedBy>Micah Jones</cp:lastModifiedBy>
  <cp:revision>29</cp:revision>
  <dcterms:created xsi:type="dcterms:W3CDTF">2018-12-06T20:02:21Z</dcterms:created>
  <dcterms:modified xsi:type="dcterms:W3CDTF">2018-12-07T00:56:32Z</dcterms:modified>
</cp:coreProperties>
</file>